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8" r:id="rId3"/>
    <p:sldId id="301" r:id="rId4"/>
    <p:sldId id="296" r:id="rId5"/>
    <p:sldId id="277" r:id="rId6"/>
    <p:sldId id="259" r:id="rId7"/>
    <p:sldId id="261" r:id="rId8"/>
    <p:sldId id="313" r:id="rId9"/>
    <p:sldId id="297" r:id="rId10"/>
    <p:sldId id="298" r:id="rId11"/>
    <p:sldId id="299" r:id="rId12"/>
    <p:sldId id="303" r:id="rId13"/>
    <p:sldId id="302" r:id="rId14"/>
    <p:sldId id="310" r:id="rId15"/>
    <p:sldId id="311" r:id="rId16"/>
    <p:sldId id="312" r:id="rId17"/>
    <p:sldId id="304" r:id="rId18"/>
    <p:sldId id="305" r:id="rId19"/>
    <p:sldId id="306" r:id="rId20"/>
    <p:sldId id="307" r:id="rId21"/>
    <p:sldId id="308" r:id="rId22"/>
    <p:sldId id="309" r:id="rId23"/>
    <p:sldId id="275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Asap" panose="020B0604020202020204" charset="0"/>
      <p:regular r:id="rId27"/>
      <p:bold r:id="rId28"/>
      <p:italic r:id="rId29"/>
      <p:boldItalic r:id="rId30"/>
    </p:embeddedFont>
    <p:embeddedFont>
      <p:font typeface="Montserrat ExtraLight" panose="00000300000000000000" pitchFamily="2" charset="0"/>
      <p:regular r:id="rId31"/>
      <p:italic r:id="rId32"/>
    </p:embeddedFont>
    <p:embeddedFont>
      <p:font typeface="Nunito Light" pitchFamily="2" charset="0"/>
      <p:regular r:id="rId33"/>
      <p: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osterama" panose="020B0504020200020000" pitchFamily="34" charset="0"/>
      <p:regular r:id="rId39"/>
      <p:bold r:id="rId40"/>
      <p:italic r:id="rId41"/>
      <p:boldItalic r:id="rId42"/>
    </p:embeddedFont>
    <p:embeddedFont>
      <p:font typeface="Ramabhadra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A4822-CFA2-49D8-B4AD-D0162942DB4E}">
  <a:tblStyle styleId="{1CBA4822-CFA2-49D8-B4AD-D0162942DB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2869CD-CF17-42E6-BCB9-F30FC4F237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1815" autoAdjust="0"/>
  </p:normalViewPr>
  <p:slideViewPr>
    <p:cSldViewPr snapToGrid="0">
      <p:cViewPr varScale="1">
        <p:scale>
          <a:sx n="134" d="100"/>
          <a:sy n="134" d="100"/>
        </p:scale>
        <p:origin x="13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b320635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b320635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a646bce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a646bce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199" y="-141726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7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22858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rot="10800000">
            <a:off x="68104" y="2909654"/>
            <a:ext cx="631121" cy="2409313"/>
            <a:chOff x="8390957" y="-350940"/>
            <a:chExt cx="631121" cy="2409313"/>
          </a:xfrm>
        </p:grpSpPr>
        <p:sp>
          <p:nvSpPr>
            <p:cNvPr id="203" name="Google Shape;203;p16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16"/>
          <p:cNvGrpSpPr/>
          <p:nvPr/>
        </p:nvGrpSpPr>
        <p:grpSpPr>
          <a:xfrm rot="10800000">
            <a:off x="8542073" y="-175467"/>
            <a:ext cx="470059" cy="1930684"/>
            <a:chOff x="152412" y="3212810"/>
            <a:chExt cx="470059" cy="1930684"/>
          </a:xfrm>
        </p:grpSpPr>
        <p:sp>
          <p:nvSpPr>
            <p:cNvPr id="210" name="Google Shape;210;p16"/>
            <p:cNvSpPr/>
            <p:nvPr/>
          </p:nvSpPr>
          <p:spPr>
            <a:xfrm rot="10800000">
              <a:off x="462247" y="3527378"/>
              <a:ext cx="160225" cy="1616116"/>
            </a:xfrm>
            <a:custGeom>
              <a:avLst/>
              <a:gdLst/>
              <a:ahLst/>
              <a:cxnLst/>
              <a:rect l="l" t="t" r="r" b="b"/>
              <a:pathLst>
                <a:path w="5108" h="51522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5107" y="28968"/>
                  </a:lnTo>
                  <a:lnTo>
                    <a:pt x="5107" y="5152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 rot="10800000">
              <a:off x="360247" y="4464690"/>
              <a:ext cx="93475" cy="670292"/>
            </a:xfrm>
            <a:custGeom>
              <a:avLst/>
              <a:gdLst/>
              <a:ahLst/>
              <a:cxnLst/>
              <a:rect l="l" t="t" r="r" b="b"/>
              <a:pathLst>
                <a:path w="2980" h="21369" fill="none" extrusionOk="0">
                  <a:moveTo>
                    <a:pt x="2980" y="1"/>
                  </a:moveTo>
                  <a:lnTo>
                    <a:pt x="2980" y="10974"/>
                  </a:lnTo>
                  <a:lnTo>
                    <a:pt x="1" y="13952"/>
                  </a:lnTo>
                  <a:lnTo>
                    <a:pt x="1" y="21369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 rot="10800000">
              <a:off x="152412" y="3263263"/>
              <a:ext cx="149717" cy="1880231"/>
            </a:xfrm>
            <a:custGeom>
              <a:avLst/>
              <a:gdLst/>
              <a:ahLst/>
              <a:cxnLst/>
              <a:rect l="l" t="t" r="r" b="b"/>
              <a:pathLst>
                <a:path w="4773" h="59942" fill="none" extrusionOk="0">
                  <a:moveTo>
                    <a:pt x="4773" y="1"/>
                  </a:moveTo>
                  <a:lnTo>
                    <a:pt x="4773" y="15898"/>
                  </a:lnTo>
                  <a:lnTo>
                    <a:pt x="1" y="20670"/>
                  </a:lnTo>
                  <a:lnTo>
                    <a:pt x="1" y="5994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 rot="10800000">
              <a:off x="409805" y="3475972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0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 rot="10800000">
              <a:off x="400269" y="4414184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 rot="10800000">
              <a:off x="248708" y="3212810"/>
              <a:ext cx="106806" cy="106838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137199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>
            <a:spLocks noGrp="1"/>
          </p:cNvSpPr>
          <p:nvPr>
            <p:ph type="title"/>
          </p:nvPr>
        </p:nvSpPr>
        <p:spPr>
          <a:xfrm>
            <a:off x="2347938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4"/>
          <p:cNvSpPr txBox="1">
            <a:spLocks noGrp="1"/>
          </p:cNvSpPr>
          <p:nvPr>
            <p:ph type="subTitle" idx="1"/>
          </p:nvPr>
        </p:nvSpPr>
        <p:spPr>
          <a:xfrm>
            <a:off x="2347900" y="1587950"/>
            <a:ext cx="44481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0" name="Google Shape;360;p24"/>
          <p:cNvGrpSpPr/>
          <p:nvPr/>
        </p:nvGrpSpPr>
        <p:grpSpPr>
          <a:xfrm flipH="1">
            <a:off x="133275" y="-76204"/>
            <a:ext cx="468649" cy="1988420"/>
            <a:chOff x="8522940" y="-76204"/>
            <a:chExt cx="468649" cy="1988420"/>
          </a:xfrm>
        </p:grpSpPr>
        <p:sp>
          <p:nvSpPr>
            <p:cNvPr id="361" name="Google Shape;361;p24"/>
            <p:cNvSpPr/>
            <p:nvPr/>
          </p:nvSpPr>
          <p:spPr>
            <a:xfrm rot="10800000">
              <a:off x="8779080" y="1543158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 rot="10800000">
              <a:off x="8832200" y="-9789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 rot="10800000">
              <a:off x="8730705" y="-76204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 rot="10800000">
              <a:off x="8769592" y="53473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 rot="10800000">
              <a:off x="8522940" y="-9789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 rot="10800000">
              <a:off x="8618755" y="1805915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4"/>
          <p:cNvGrpSpPr/>
          <p:nvPr/>
        </p:nvGrpSpPr>
        <p:grpSpPr>
          <a:xfrm flipH="1">
            <a:off x="8539813" y="2834664"/>
            <a:ext cx="514185" cy="2357412"/>
            <a:chOff x="9949864" y="937514"/>
            <a:chExt cx="514185" cy="2357412"/>
          </a:xfrm>
        </p:grpSpPr>
        <p:sp>
          <p:nvSpPr>
            <p:cNvPr id="368" name="Google Shape;368;p24"/>
            <p:cNvSpPr/>
            <p:nvPr/>
          </p:nvSpPr>
          <p:spPr>
            <a:xfrm>
              <a:off x="9949864" y="1020997"/>
              <a:ext cx="150869" cy="2273929"/>
            </a:xfrm>
            <a:custGeom>
              <a:avLst/>
              <a:gdLst/>
              <a:ahLst/>
              <a:cxnLst/>
              <a:rect l="l" t="t" r="r" b="b"/>
              <a:pathLst>
                <a:path w="4834" h="72859" fill="none" extrusionOk="0">
                  <a:moveTo>
                    <a:pt x="0" y="72858"/>
                  </a:moveTo>
                  <a:lnTo>
                    <a:pt x="0" y="48967"/>
                  </a:lnTo>
                  <a:lnTo>
                    <a:pt x="4833" y="44135"/>
                  </a:lnTo>
                  <a:lnTo>
                    <a:pt x="4833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0329315" y="1685988"/>
              <a:ext cx="134734" cy="1608938"/>
            </a:xfrm>
            <a:custGeom>
              <a:avLst/>
              <a:gdLst/>
              <a:ahLst/>
              <a:cxnLst/>
              <a:rect l="l" t="t" r="r" b="b"/>
              <a:pathLst>
                <a:path w="4317" h="51552" fill="none" extrusionOk="0">
                  <a:moveTo>
                    <a:pt x="4317" y="51551"/>
                  </a:moveTo>
                  <a:lnTo>
                    <a:pt x="4317" y="34317"/>
                  </a:lnTo>
                  <a:lnTo>
                    <a:pt x="1" y="3000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10276195" y="163477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10047379" y="937514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10148141" y="2858517"/>
              <a:ext cx="31" cy="388970"/>
            </a:xfrm>
            <a:custGeom>
              <a:avLst/>
              <a:gdLst/>
              <a:ahLst/>
              <a:cxnLst/>
              <a:rect l="l" t="t" r="r" b="b"/>
              <a:pathLst>
                <a:path w="1" h="12463" fill="none" extrusionOk="0">
                  <a:moveTo>
                    <a:pt x="0" y="12463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10095021" y="2809174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2" y="3405"/>
                  </a:cubicBezTo>
                  <a:cubicBezTo>
                    <a:pt x="2644" y="3405"/>
                    <a:pt x="3404" y="2645"/>
                    <a:pt x="3404" y="1703"/>
                  </a:cubicBezTo>
                  <a:cubicBezTo>
                    <a:pt x="3404" y="761"/>
                    <a:pt x="2644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5"/>
          <p:cNvGrpSpPr/>
          <p:nvPr/>
        </p:nvGrpSpPr>
        <p:grpSpPr>
          <a:xfrm rot="10800000">
            <a:off x="68104" y="2909654"/>
            <a:ext cx="631121" cy="2409313"/>
            <a:chOff x="8390957" y="-350940"/>
            <a:chExt cx="631121" cy="2409313"/>
          </a:xfrm>
        </p:grpSpPr>
        <p:sp>
          <p:nvSpPr>
            <p:cNvPr id="377" name="Google Shape;377;p25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5"/>
          <p:cNvGrpSpPr/>
          <p:nvPr/>
        </p:nvGrpSpPr>
        <p:grpSpPr>
          <a:xfrm rot="10800000">
            <a:off x="8542073" y="-175467"/>
            <a:ext cx="470059" cy="1930684"/>
            <a:chOff x="152412" y="3212810"/>
            <a:chExt cx="470059" cy="1930684"/>
          </a:xfrm>
        </p:grpSpPr>
        <p:sp>
          <p:nvSpPr>
            <p:cNvPr id="384" name="Google Shape;384;p25"/>
            <p:cNvSpPr/>
            <p:nvPr/>
          </p:nvSpPr>
          <p:spPr>
            <a:xfrm rot="10800000">
              <a:off x="462247" y="3527378"/>
              <a:ext cx="160225" cy="1616116"/>
            </a:xfrm>
            <a:custGeom>
              <a:avLst/>
              <a:gdLst/>
              <a:ahLst/>
              <a:cxnLst/>
              <a:rect l="l" t="t" r="r" b="b"/>
              <a:pathLst>
                <a:path w="5108" h="51522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5107" y="28968"/>
                  </a:lnTo>
                  <a:lnTo>
                    <a:pt x="5107" y="5152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 rot="10800000">
              <a:off x="360247" y="4464690"/>
              <a:ext cx="93475" cy="670292"/>
            </a:xfrm>
            <a:custGeom>
              <a:avLst/>
              <a:gdLst/>
              <a:ahLst/>
              <a:cxnLst/>
              <a:rect l="l" t="t" r="r" b="b"/>
              <a:pathLst>
                <a:path w="2980" h="21369" fill="none" extrusionOk="0">
                  <a:moveTo>
                    <a:pt x="2980" y="1"/>
                  </a:moveTo>
                  <a:lnTo>
                    <a:pt x="2980" y="10974"/>
                  </a:lnTo>
                  <a:lnTo>
                    <a:pt x="1" y="13952"/>
                  </a:lnTo>
                  <a:lnTo>
                    <a:pt x="1" y="21369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 rot="10800000">
              <a:off x="152412" y="3263263"/>
              <a:ext cx="149717" cy="1880231"/>
            </a:xfrm>
            <a:custGeom>
              <a:avLst/>
              <a:gdLst/>
              <a:ahLst/>
              <a:cxnLst/>
              <a:rect l="l" t="t" r="r" b="b"/>
              <a:pathLst>
                <a:path w="4773" h="59942" fill="none" extrusionOk="0">
                  <a:moveTo>
                    <a:pt x="4773" y="1"/>
                  </a:moveTo>
                  <a:lnTo>
                    <a:pt x="4773" y="15898"/>
                  </a:lnTo>
                  <a:lnTo>
                    <a:pt x="1" y="20670"/>
                  </a:lnTo>
                  <a:lnTo>
                    <a:pt x="1" y="5994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 rot="10800000">
              <a:off x="409805" y="3475972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0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 rot="10800000">
              <a:off x="400269" y="4414184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 rot="10800000">
              <a:off x="248708" y="3212810"/>
              <a:ext cx="106806" cy="106838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6"/>
          <p:cNvGrpSpPr/>
          <p:nvPr/>
        </p:nvGrpSpPr>
        <p:grpSpPr>
          <a:xfrm flipH="1">
            <a:off x="133276" y="-76204"/>
            <a:ext cx="468649" cy="1988420"/>
            <a:chOff x="8522940" y="-76204"/>
            <a:chExt cx="468649" cy="1988420"/>
          </a:xfrm>
        </p:grpSpPr>
        <p:sp>
          <p:nvSpPr>
            <p:cNvPr id="393" name="Google Shape;393;p26"/>
            <p:cNvSpPr/>
            <p:nvPr/>
          </p:nvSpPr>
          <p:spPr>
            <a:xfrm rot="10800000">
              <a:off x="8779080" y="1543158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 rot="10800000">
              <a:off x="8832200" y="-9789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 rot="10800000">
              <a:off x="8730705" y="-76204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 rot="10800000">
              <a:off x="8769592" y="53473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 rot="10800000">
              <a:off x="8522940" y="-9789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 rot="10800000">
              <a:off x="8618755" y="1805915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8553626" y="2827528"/>
            <a:ext cx="514185" cy="2357412"/>
            <a:chOff x="9949864" y="937514"/>
            <a:chExt cx="514185" cy="2357412"/>
          </a:xfrm>
        </p:grpSpPr>
        <p:sp>
          <p:nvSpPr>
            <p:cNvPr id="400" name="Google Shape;400;p26"/>
            <p:cNvSpPr/>
            <p:nvPr/>
          </p:nvSpPr>
          <p:spPr>
            <a:xfrm>
              <a:off x="9949864" y="1020997"/>
              <a:ext cx="150869" cy="2273929"/>
            </a:xfrm>
            <a:custGeom>
              <a:avLst/>
              <a:gdLst/>
              <a:ahLst/>
              <a:cxnLst/>
              <a:rect l="l" t="t" r="r" b="b"/>
              <a:pathLst>
                <a:path w="4834" h="72859" fill="none" extrusionOk="0">
                  <a:moveTo>
                    <a:pt x="0" y="72858"/>
                  </a:moveTo>
                  <a:lnTo>
                    <a:pt x="0" y="48967"/>
                  </a:lnTo>
                  <a:lnTo>
                    <a:pt x="4833" y="44135"/>
                  </a:lnTo>
                  <a:lnTo>
                    <a:pt x="4833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0329315" y="1685988"/>
              <a:ext cx="134734" cy="1608938"/>
            </a:xfrm>
            <a:custGeom>
              <a:avLst/>
              <a:gdLst/>
              <a:ahLst/>
              <a:cxnLst/>
              <a:rect l="l" t="t" r="r" b="b"/>
              <a:pathLst>
                <a:path w="4317" h="51552" fill="none" extrusionOk="0">
                  <a:moveTo>
                    <a:pt x="4317" y="51551"/>
                  </a:moveTo>
                  <a:lnTo>
                    <a:pt x="4317" y="34317"/>
                  </a:lnTo>
                  <a:lnTo>
                    <a:pt x="1" y="3000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0276195" y="163477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0047379" y="937514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10148141" y="2858517"/>
              <a:ext cx="31" cy="388970"/>
            </a:xfrm>
            <a:custGeom>
              <a:avLst/>
              <a:gdLst/>
              <a:ahLst/>
              <a:cxnLst/>
              <a:rect l="l" t="t" r="r" b="b"/>
              <a:pathLst>
                <a:path w="1" h="12463" fill="none" extrusionOk="0">
                  <a:moveTo>
                    <a:pt x="0" y="12463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0095021" y="2809174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2" y="3405"/>
                  </a:cubicBezTo>
                  <a:cubicBezTo>
                    <a:pt x="2644" y="3405"/>
                    <a:pt x="3404" y="2645"/>
                    <a:pt x="3404" y="1703"/>
                  </a:cubicBezTo>
                  <a:cubicBezTo>
                    <a:pt x="3404" y="761"/>
                    <a:pt x="2644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593100" y="539500"/>
            <a:ext cx="3246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304300" y="539500"/>
            <a:ext cx="12888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713226" y="1667187"/>
            <a:ext cx="7717500" cy="2936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7" name="Google Shape;17;p3"/>
          <p:cNvGrpSpPr/>
          <p:nvPr/>
        </p:nvGrpSpPr>
        <p:grpSpPr>
          <a:xfrm flipH="1">
            <a:off x="133276" y="-76204"/>
            <a:ext cx="468649" cy="1988420"/>
            <a:chOff x="8522940" y="-76204"/>
            <a:chExt cx="468649" cy="1988420"/>
          </a:xfrm>
        </p:grpSpPr>
        <p:sp>
          <p:nvSpPr>
            <p:cNvPr id="18" name="Google Shape;18;p3"/>
            <p:cNvSpPr/>
            <p:nvPr/>
          </p:nvSpPr>
          <p:spPr>
            <a:xfrm rot="10800000">
              <a:off x="8779080" y="1543158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832200" y="-9789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10800000">
              <a:off x="8730705" y="-76204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10800000">
              <a:off x="8769592" y="53473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8522940" y="-9789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>
              <a:off x="8618755" y="1805915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8439531" y="-327867"/>
            <a:ext cx="631121" cy="2409313"/>
            <a:chOff x="8390957" y="-350940"/>
            <a:chExt cx="631121" cy="2409313"/>
          </a:xfrm>
        </p:grpSpPr>
        <p:sp>
          <p:nvSpPr>
            <p:cNvPr id="25" name="Google Shape;25;p3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0000" y="1254500"/>
            <a:ext cx="7704000" cy="33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133275" y="-76204"/>
            <a:ext cx="468649" cy="1988420"/>
            <a:chOff x="8522940" y="-76204"/>
            <a:chExt cx="468649" cy="1988420"/>
          </a:xfrm>
        </p:grpSpPr>
        <p:sp>
          <p:nvSpPr>
            <p:cNvPr id="36" name="Google Shape;36;p4"/>
            <p:cNvSpPr/>
            <p:nvPr/>
          </p:nvSpPr>
          <p:spPr>
            <a:xfrm rot="10800000">
              <a:off x="8779080" y="1543158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10800000">
              <a:off x="8832200" y="-9789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10800000">
              <a:off x="8730705" y="-76204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10800000">
              <a:off x="8769592" y="53473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10800000">
              <a:off x="8522940" y="-9789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0800000">
              <a:off x="8618755" y="1805915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8539813" y="2834664"/>
            <a:ext cx="514185" cy="2357412"/>
            <a:chOff x="9949864" y="937514"/>
            <a:chExt cx="514185" cy="2357412"/>
          </a:xfrm>
        </p:grpSpPr>
        <p:sp>
          <p:nvSpPr>
            <p:cNvPr id="43" name="Google Shape;43;p4"/>
            <p:cNvSpPr/>
            <p:nvPr/>
          </p:nvSpPr>
          <p:spPr>
            <a:xfrm>
              <a:off x="9949864" y="1020997"/>
              <a:ext cx="150869" cy="2273929"/>
            </a:xfrm>
            <a:custGeom>
              <a:avLst/>
              <a:gdLst/>
              <a:ahLst/>
              <a:cxnLst/>
              <a:rect l="l" t="t" r="r" b="b"/>
              <a:pathLst>
                <a:path w="4834" h="72859" fill="none" extrusionOk="0">
                  <a:moveTo>
                    <a:pt x="0" y="72858"/>
                  </a:moveTo>
                  <a:lnTo>
                    <a:pt x="0" y="48967"/>
                  </a:lnTo>
                  <a:lnTo>
                    <a:pt x="4833" y="44135"/>
                  </a:lnTo>
                  <a:lnTo>
                    <a:pt x="4833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0329315" y="1685988"/>
              <a:ext cx="134734" cy="1608938"/>
            </a:xfrm>
            <a:custGeom>
              <a:avLst/>
              <a:gdLst/>
              <a:ahLst/>
              <a:cxnLst/>
              <a:rect l="l" t="t" r="r" b="b"/>
              <a:pathLst>
                <a:path w="4317" h="51552" fill="none" extrusionOk="0">
                  <a:moveTo>
                    <a:pt x="4317" y="51551"/>
                  </a:moveTo>
                  <a:lnTo>
                    <a:pt x="4317" y="34317"/>
                  </a:lnTo>
                  <a:lnTo>
                    <a:pt x="1" y="3000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0276195" y="163477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0047379" y="937514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0148141" y="2858517"/>
              <a:ext cx="31" cy="388970"/>
            </a:xfrm>
            <a:custGeom>
              <a:avLst/>
              <a:gdLst/>
              <a:ahLst/>
              <a:cxnLst/>
              <a:rect l="l" t="t" r="r" b="b"/>
              <a:pathLst>
                <a:path w="1" h="12463" fill="none" extrusionOk="0">
                  <a:moveTo>
                    <a:pt x="0" y="12463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10095021" y="2809174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2" y="3405"/>
                  </a:cubicBezTo>
                  <a:cubicBezTo>
                    <a:pt x="2644" y="3405"/>
                    <a:pt x="3404" y="2645"/>
                    <a:pt x="3404" y="1703"/>
                  </a:cubicBezTo>
                  <a:cubicBezTo>
                    <a:pt x="3404" y="761"/>
                    <a:pt x="2644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199" y="-141726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>
            <a:off x="8439531" y="-327867"/>
            <a:ext cx="631121" cy="2409313"/>
            <a:chOff x="8390957" y="-350940"/>
            <a:chExt cx="631121" cy="2409313"/>
          </a:xfrm>
        </p:grpSpPr>
        <p:sp>
          <p:nvSpPr>
            <p:cNvPr id="74" name="Google Shape;74;p6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>
            <a:off x="131862" y="3388283"/>
            <a:ext cx="470059" cy="1930684"/>
            <a:chOff x="152412" y="3212810"/>
            <a:chExt cx="470059" cy="1930684"/>
          </a:xfrm>
        </p:grpSpPr>
        <p:sp>
          <p:nvSpPr>
            <p:cNvPr id="81" name="Google Shape;81;p6"/>
            <p:cNvSpPr/>
            <p:nvPr/>
          </p:nvSpPr>
          <p:spPr>
            <a:xfrm rot="10800000">
              <a:off x="462247" y="3527378"/>
              <a:ext cx="160225" cy="1616116"/>
            </a:xfrm>
            <a:custGeom>
              <a:avLst/>
              <a:gdLst/>
              <a:ahLst/>
              <a:cxnLst/>
              <a:rect l="l" t="t" r="r" b="b"/>
              <a:pathLst>
                <a:path w="5108" h="51522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5107" y="28968"/>
                  </a:lnTo>
                  <a:lnTo>
                    <a:pt x="5107" y="5152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360247" y="4464690"/>
              <a:ext cx="93475" cy="670292"/>
            </a:xfrm>
            <a:custGeom>
              <a:avLst/>
              <a:gdLst/>
              <a:ahLst/>
              <a:cxnLst/>
              <a:rect l="l" t="t" r="r" b="b"/>
              <a:pathLst>
                <a:path w="2980" h="21369" fill="none" extrusionOk="0">
                  <a:moveTo>
                    <a:pt x="2980" y="1"/>
                  </a:moveTo>
                  <a:lnTo>
                    <a:pt x="2980" y="10974"/>
                  </a:lnTo>
                  <a:lnTo>
                    <a:pt x="1" y="13952"/>
                  </a:lnTo>
                  <a:lnTo>
                    <a:pt x="1" y="21369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152412" y="3263263"/>
              <a:ext cx="149717" cy="1880231"/>
            </a:xfrm>
            <a:custGeom>
              <a:avLst/>
              <a:gdLst/>
              <a:ahLst/>
              <a:cxnLst/>
              <a:rect l="l" t="t" r="r" b="b"/>
              <a:pathLst>
                <a:path w="4773" h="59942" fill="none" extrusionOk="0">
                  <a:moveTo>
                    <a:pt x="4773" y="1"/>
                  </a:moveTo>
                  <a:lnTo>
                    <a:pt x="4773" y="15898"/>
                  </a:lnTo>
                  <a:lnTo>
                    <a:pt x="1" y="20670"/>
                  </a:lnTo>
                  <a:lnTo>
                    <a:pt x="1" y="5994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rot="10800000">
              <a:off x="409805" y="3475972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0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10800000">
              <a:off x="400269" y="4414184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248708" y="3212810"/>
              <a:ext cx="106806" cy="106838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 flipH="1">
            <a:off x="4135974" y="9481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 flipH="1">
            <a:off x="4135974" y="15208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270300" cy="406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2" name="Google Shape;92;p7"/>
          <p:cNvGrpSpPr/>
          <p:nvPr/>
        </p:nvGrpSpPr>
        <p:grpSpPr>
          <a:xfrm>
            <a:off x="8474181" y="-152410"/>
            <a:ext cx="605931" cy="2162947"/>
            <a:chOff x="87626" y="-152410"/>
            <a:chExt cx="605931" cy="2162947"/>
          </a:xfrm>
        </p:grpSpPr>
        <p:sp>
          <p:nvSpPr>
            <p:cNvPr id="93" name="Google Shape;93;p7"/>
            <p:cNvSpPr/>
            <p:nvPr/>
          </p:nvSpPr>
          <p:spPr>
            <a:xfrm rot="10800000">
              <a:off x="251690" y="1903299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45" y="3435"/>
                    <a:pt x="3404" y="2675"/>
                    <a:pt x="3404" y="170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7"/>
            <p:cNvGrpSpPr/>
            <p:nvPr/>
          </p:nvGrpSpPr>
          <p:grpSpPr>
            <a:xfrm>
              <a:off x="87626" y="-152410"/>
              <a:ext cx="605931" cy="2111700"/>
              <a:chOff x="87626" y="-152410"/>
              <a:chExt cx="605931" cy="2111700"/>
            </a:xfrm>
          </p:grpSpPr>
          <p:sp>
            <p:nvSpPr>
              <p:cNvPr id="95" name="Google Shape;95;p7"/>
              <p:cNvSpPr/>
              <p:nvPr/>
            </p:nvSpPr>
            <p:spPr>
              <a:xfrm rot="10800000">
                <a:off x="475336" y="-117298"/>
                <a:ext cx="218220" cy="1601323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51308" fill="none" extrusionOk="0">
                    <a:moveTo>
                      <a:pt x="0" y="51308"/>
                    </a:moveTo>
                    <a:lnTo>
                      <a:pt x="0" y="37235"/>
                    </a:lnTo>
                    <a:lnTo>
                      <a:pt x="6991" y="30244"/>
                    </a:lnTo>
                    <a:lnTo>
                      <a:pt x="6991" y="0"/>
                    </a:lnTo>
                  </a:path>
                </a:pathLst>
              </a:custGeom>
              <a:solidFill>
                <a:schemeClr val="dk2"/>
              </a:solidFill>
              <a:ln w="190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 rot="10800000">
                <a:off x="422217" y="1428033"/>
                <a:ext cx="106270" cy="10723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436" extrusionOk="0">
                    <a:moveTo>
                      <a:pt x="1702" y="1"/>
                    </a:moveTo>
                    <a:cubicBezTo>
                      <a:pt x="760" y="1"/>
                      <a:pt x="0" y="761"/>
                      <a:pt x="0" y="1733"/>
                    </a:cubicBezTo>
                    <a:cubicBezTo>
                      <a:pt x="0" y="2676"/>
                      <a:pt x="760" y="3436"/>
                      <a:pt x="1702" y="3436"/>
                    </a:cubicBezTo>
                    <a:cubicBezTo>
                      <a:pt x="2614" y="3436"/>
                      <a:pt x="3404" y="2676"/>
                      <a:pt x="3404" y="1733"/>
                    </a:cubicBezTo>
                    <a:cubicBezTo>
                      <a:pt x="3404" y="761"/>
                      <a:pt x="26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 rot="10800000">
                <a:off x="304809" y="-152410"/>
                <a:ext cx="147093" cy="21117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67661" fill="none" extrusionOk="0">
                    <a:moveTo>
                      <a:pt x="1" y="67661"/>
                    </a:moveTo>
                    <a:lnTo>
                      <a:pt x="1" y="56870"/>
                    </a:lnTo>
                    <a:lnTo>
                      <a:pt x="4712" y="52159"/>
                    </a:lnTo>
                    <a:lnTo>
                      <a:pt x="4712" y="0"/>
                    </a:lnTo>
                  </a:path>
                </a:pathLst>
              </a:custGeom>
              <a:solidFill>
                <a:schemeClr val="lt2"/>
              </a:solidFill>
              <a:ln w="19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 rot="10800000">
                <a:off x="140746" y="-105938"/>
                <a:ext cx="31" cy="1480883"/>
              </a:xfrm>
              <a:custGeom>
                <a:avLst/>
                <a:gdLst/>
                <a:ahLst/>
                <a:cxnLst/>
                <a:rect l="l" t="t" r="r" b="b"/>
                <a:pathLst>
                  <a:path w="1" h="47449" fill="none" extrusionOk="0">
                    <a:moveTo>
                      <a:pt x="1" y="47448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dk2"/>
              </a:solidFill>
              <a:ln w="190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 rot="10800000">
                <a:off x="87626" y="1317987"/>
                <a:ext cx="106270" cy="10627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405" extrusionOk="0">
                    <a:moveTo>
                      <a:pt x="1703" y="0"/>
                    </a:moveTo>
                    <a:cubicBezTo>
                      <a:pt x="760" y="0"/>
                      <a:pt x="0" y="760"/>
                      <a:pt x="0" y="1702"/>
                    </a:cubicBezTo>
                    <a:cubicBezTo>
                      <a:pt x="0" y="2645"/>
                      <a:pt x="760" y="3404"/>
                      <a:pt x="1703" y="3404"/>
                    </a:cubicBezTo>
                    <a:cubicBezTo>
                      <a:pt x="2614" y="3404"/>
                      <a:pt x="3405" y="2645"/>
                      <a:pt x="3405" y="1702"/>
                    </a:cubicBezTo>
                    <a:cubicBezTo>
                      <a:pt x="3405" y="760"/>
                      <a:pt x="2645" y="0"/>
                      <a:pt x="17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199" y="-141726"/>
            <a:ext cx="9418399" cy="5426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8"/>
          <p:cNvGrpSpPr/>
          <p:nvPr/>
        </p:nvGrpSpPr>
        <p:grpSpPr>
          <a:xfrm>
            <a:off x="8439531" y="-327867"/>
            <a:ext cx="631121" cy="2409313"/>
            <a:chOff x="8390957" y="-350940"/>
            <a:chExt cx="631121" cy="2409313"/>
          </a:xfrm>
        </p:grpSpPr>
        <p:sp>
          <p:nvSpPr>
            <p:cNvPr id="103" name="Google Shape;103;p8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8"/>
          <p:cNvGrpSpPr/>
          <p:nvPr/>
        </p:nvGrpSpPr>
        <p:grpSpPr>
          <a:xfrm>
            <a:off x="131862" y="3388283"/>
            <a:ext cx="470059" cy="1930684"/>
            <a:chOff x="152412" y="3212810"/>
            <a:chExt cx="470059" cy="1930684"/>
          </a:xfrm>
        </p:grpSpPr>
        <p:sp>
          <p:nvSpPr>
            <p:cNvPr id="110" name="Google Shape;110;p8"/>
            <p:cNvSpPr/>
            <p:nvPr/>
          </p:nvSpPr>
          <p:spPr>
            <a:xfrm rot="10800000">
              <a:off x="462247" y="3527378"/>
              <a:ext cx="160225" cy="1616116"/>
            </a:xfrm>
            <a:custGeom>
              <a:avLst/>
              <a:gdLst/>
              <a:ahLst/>
              <a:cxnLst/>
              <a:rect l="l" t="t" r="r" b="b"/>
              <a:pathLst>
                <a:path w="5108" h="51522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5107" y="28968"/>
                  </a:lnTo>
                  <a:lnTo>
                    <a:pt x="5107" y="5152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rot="10800000">
              <a:off x="360247" y="4464690"/>
              <a:ext cx="93475" cy="670292"/>
            </a:xfrm>
            <a:custGeom>
              <a:avLst/>
              <a:gdLst/>
              <a:ahLst/>
              <a:cxnLst/>
              <a:rect l="l" t="t" r="r" b="b"/>
              <a:pathLst>
                <a:path w="2980" h="21369" fill="none" extrusionOk="0">
                  <a:moveTo>
                    <a:pt x="2980" y="1"/>
                  </a:moveTo>
                  <a:lnTo>
                    <a:pt x="2980" y="10974"/>
                  </a:lnTo>
                  <a:lnTo>
                    <a:pt x="1" y="13952"/>
                  </a:lnTo>
                  <a:lnTo>
                    <a:pt x="1" y="21369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rot="10800000">
              <a:off x="152412" y="3263263"/>
              <a:ext cx="149717" cy="1880231"/>
            </a:xfrm>
            <a:custGeom>
              <a:avLst/>
              <a:gdLst/>
              <a:ahLst/>
              <a:cxnLst/>
              <a:rect l="l" t="t" r="r" b="b"/>
              <a:pathLst>
                <a:path w="4773" h="59942" fill="none" extrusionOk="0">
                  <a:moveTo>
                    <a:pt x="4773" y="1"/>
                  </a:moveTo>
                  <a:lnTo>
                    <a:pt x="4773" y="15898"/>
                  </a:lnTo>
                  <a:lnTo>
                    <a:pt x="1" y="20670"/>
                  </a:lnTo>
                  <a:lnTo>
                    <a:pt x="1" y="5994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 rot="10800000">
              <a:off x="409805" y="3475972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0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10800000">
              <a:off x="400269" y="4414184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10800000">
              <a:off x="248708" y="3212810"/>
              <a:ext cx="106806" cy="106838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199" y="-141726"/>
            <a:ext cx="9418399" cy="5426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9"/>
          <p:cNvGrpSpPr/>
          <p:nvPr/>
        </p:nvGrpSpPr>
        <p:grpSpPr>
          <a:xfrm>
            <a:off x="8439531" y="-327867"/>
            <a:ext cx="631121" cy="2409313"/>
            <a:chOff x="8390957" y="-350940"/>
            <a:chExt cx="631121" cy="2409313"/>
          </a:xfrm>
        </p:grpSpPr>
        <p:sp>
          <p:nvSpPr>
            <p:cNvPr id="120" name="Google Shape;120;p9"/>
            <p:cNvSpPr/>
            <p:nvPr/>
          </p:nvSpPr>
          <p:spPr>
            <a:xfrm>
              <a:off x="8488192" y="1951504"/>
              <a:ext cx="107779" cy="106869"/>
            </a:xfrm>
            <a:custGeom>
              <a:avLst/>
              <a:gdLst/>
              <a:ahLst/>
              <a:cxnLst/>
              <a:rect l="l" t="t" r="r" b="b"/>
              <a:pathLst>
                <a:path w="3436" h="3407" extrusionOk="0">
                  <a:moveTo>
                    <a:pt x="1679" y="1"/>
                  </a:moveTo>
                  <a:cubicBezTo>
                    <a:pt x="733" y="1"/>
                    <a:pt x="1" y="779"/>
                    <a:pt x="1" y="1704"/>
                  </a:cubicBezTo>
                  <a:cubicBezTo>
                    <a:pt x="1" y="2646"/>
                    <a:pt x="761" y="3406"/>
                    <a:pt x="1734" y="3406"/>
                  </a:cubicBezTo>
                  <a:cubicBezTo>
                    <a:pt x="2676" y="3406"/>
                    <a:pt x="3436" y="2646"/>
                    <a:pt x="3436" y="1704"/>
                  </a:cubicBezTo>
                  <a:cubicBezTo>
                    <a:pt x="3436" y="762"/>
                    <a:pt x="2676" y="2"/>
                    <a:pt x="1734" y="2"/>
                  </a:cubicBezTo>
                  <a:cubicBezTo>
                    <a:pt x="1715" y="1"/>
                    <a:pt x="1697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390957" y="-350940"/>
              <a:ext cx="151630" cy="2285436"/>
            </a:xfrm>
            <a:custGeom>
              <a:avLst/>
              <a:gdLst/>
              <a:ahLst/>
              <a:cxnLst/>
              <a:rect l="l" t="t" r="r" b="b"/>
              <a:pathLst>
                <a:path w="4834" h="72860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4834" y="28694"/>
                  </a:lnTo>
                  <a:lnTo>
                    <a:pt x="4834" y="72859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8686379" y="-350940"/>
              <a:ext cx="134472" cy="1723864"/>
            </a:xfrm>
            <a:custGeom>
              <a:avLst/>
              <a:gdLst/>
              <a:ahLst/>
              <a:cxnLst/>
              <a:rect l="l" t="t" r="r" b="b"/>
              <a:pathLst>
                <a:path w="4287" h="54957" fill="none" extrusionOk="0">
                  <a:moveTo>
                    <a:pt x="4287" y="1"/>
                  </a:moveTo>
                  <a:lnTo>
                    <a:pt x="4287" y="17235"/>
                  </a:lnTo>
                  <a:lnTo>
                    <a:pt x="1" y="21521"/>
                  </a:lnTo>
                  <a:lnTo>
                    <a:pt x="1" y="54956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8871388" y="-350940"/>
              <a:ext cx="150689" cy="2053756"/>
            </a:xfrm>
            <a:custGeom>
              <a:avLst/>
              <a:gdLst/>
              <a:ahLst/>
              <a:cxnLst/>
              <a:rect l="l" t="t" r="r" b="b"/>
              <a:pathLst>
                <a:path w="4804" h="65474" fill="none" extrusionOk="0">
                  <a:moveTo>
                    <a:pt x="4803" y="1"/>
                  </a:moveTo>
                  <a:lnTo>
                    <a:pt x="4803" y="19515"/>
                  </a:lnTo>
                  <a:lnTo>
                    <a:pt x="1" y="24257"/>
                  </a:lnTo>
                  <a:lnTo>
                    <a:pt x="1" y="65473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8632994" y="1316546"/>
              <a:ext cx="106838" cy="107779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8818003" y="1646424"/>
              <a:ext cx="107779" cy="107779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5"/>
                    <a:pt x="1703" y="3435"/>
                  </a:cubicBezTo>
                  <a:cubicBezTo>
                    <a:pt x="2675" y="3435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9"/>
          <p:cNvGrpSpPr/>
          <p:nvPr/>
        </p:nvGrpSpPr>
        <p:grpSpPr>
          <a:xfrm>
            <a:off x="131862" y="3388283"/>
            <a:ext cx="470059" cy="1930684"/>
            <a:chOff x="152412" y="3212810"/>
            <a:chExt cx="470059" cy="1930684"/>
          </a:xfrm>
        </p:grpSpPr>
        <p:sp>
          <p:nvSpPr>
            <p:cNvPr id="127" name="Google Shape;127;p9"/>
            <p:cNvSpPr/>
            <p:nvPr/>
          </p:nvSpPr>
          <p:spPr>
            <a:xfrm rot="10800000">
              <a:off x="462247" y="3527378"/>
              <a:ext cx="160225" cy="1616116"/>
            </a:xfrm>
            <a:custGeom>
              <a:avLst/>
              <a:gdLst/>
              <a:ahLst/>
              <a:cxnLst/>
              <a:rect l="l" t="t" r="r" b="b"/>
              <a:pathLst>
                <a:path w="5108" h="51522" fill="none" extrusionOk="0">
                  <a:moveTo>
                    <a:pt x="1" y="1"/>
                  </a:moveTo>
                  <a:lnTo>
                    <a:pt x="1" y="23861"/>
                  </a:lnTo>
                  <a:lnTo>
                    <a:pt x="5107" y="28968"/>
                  </a:lnTo>
                  <a:lnTo>
                    <a:pt x="5107" y="5152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 rot="10800000">
              <a:off x="360247" y="4464690"/>
              <a:ext cx="93475" cy="670292"/>
            </a:xfrm>
            <a:custGeom>
              <a:avLst/>
              <a:gdLst/>
              <a:ahLst/>
              <a:cxnLst/>
              <a:rect l="l" t="t" r="r" b="b"/>
              <a:pathLst>
                <a:path w="2980" h="21369" fill="none" extrusionOk="0">
                  <a:moveTo>
                    <a:pt x="2980" y="1"/>
                  </a:moveTo>
                  <a:lnTo>
                    <a:pt x="2980" y="10974"/>
                  </a:lnTo>
                  <a:lnTo>
                    <a:pt x="1" y="13952"/>
                  </a:lnTo>
                  <a:lnTo>
                    <a:pt x="1" y="21369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rot="10800000">
              <a:off x="152412" y="3263263"/>
              <a:ext cx="149717" cy="1880231"/>
            </a:xfrm>
            <a:custGeom>
              <a:avLst/>
              <a:gdLst/>
              <a:ahLst/>
              <a:cxnLst/>
              <a:rect l="l" t="t" r="r" b="b"/>
              <a:pathLst>
                <a:path w="4773" h="59942" fill="none" extrusionOk="0">
                  <a:moveTo>
                    <a:pt x="4773" y="1"/>
                  </a:moveTo>
                  <a:lnTo>
                    <a:pt x="4773" y="15898"/>
                  </a:lnTo>
                  <a:lnTo>
                    <a:pt x="1" y="20670"/>
                  </a:lnTo>
                  <a:lnTo>
                    <a:pt x="1" y="5994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10800000">
              <a:off x="409805" y="3475972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0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10800000">
              <a:off x="400269" y="4414184"/>
              <a:ext cx="106838" cy="106806"/>
            </a:xfrm>
            <a:custGeom>
              <a:avLst/>
              <a:gdLst/>
              <a:ahLst/>
              <a:cxnLst/>
              <a:rect l="l" t="t" r="r" b="b"/>
              <a:pathLst>
                <a:path w="3406" h="3405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248708" y="3212810"/>
              <a:ext cx="106806" cy="106838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37200" y="-141725"/>
            <a:ext cx="9418399" cy="542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2" hasCustomPrompt="1"/>
          </p:nvPr>
        </p:nvSpPr>
        <p:spPr>
          <a:xfrm>
            <a:off x="856712" y="181615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 hasCustomPrompt="1"/>
          </p:nvPr>
        </p:nvSpPr>
        <p:spPr>
          <a:xfrm>
            <a:off x="4582712" y="181614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4" hasCustomPrompt="1"/>
          </p:nvPr>
        </p:nvSpPr>
        <p:spPr>
          <a:xfrm>
            <a:off x="856712" y="250195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5" hasCustomPrompt="1"/>
          </p:nvPr>
        </p:nvSpPr>
        <p:spPr>
          <a:xfrm>
            <a:off x="4582712" y="250194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 hasCustomPrompt="1"/>
          </p:nvPr>
        </p:nvSpPr>
        <p:spPr>
          <a:xfrm>
            <a:off x="856712" y="3187758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7" hasCustomPrompt="1"/>
          </p:nvPr>
        </p:nvSpPr>
        <p:spPr>
          <a:xfrm>
            <a:off x="4582712" y="318774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xfrm>
            <a:off x="1896212" y="18161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8"/>
          </p:nvPr>
        </p:nvSpPr>
        <p:spPr>
          <a:xfrm>
            <a:off x="1896212" y="25019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9"/>
          </p:nvPr>
        </p:nvSpPr>
        <p:spPr>
          <a:xfrm>
            <a:off x="1896212" y="31877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3"/>
          </p:nvPr>
        </p:nvSpPr>
        <p:spPr>
          <a:xfrm>
            <a:off x="5844388" y="18161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4"/>
          </p:nvPr>
        </p:nvSpPr>
        <p:spPr>
          <a:xfrm>
            <a:off x="5844388" y="25019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5"/>
          </p:nvPr>
        </p:nvSpPr>
        <p:spPr>
          <a:xfrm>
            <a:off x="5844388" y="31877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mabhadra"/>
              <a:buNone/>
              <a:defRPr sz="2400"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158" name="Google Shape;158;p13"/>
          <p:cNvGrpSpPr/>
          <p:nvPr/>
        </p:nvGrpSpPr>
        <p:grpSpPr>
          <a:xfrm flipH="1">
            <a:off x="133276" y="-76204"/>
            <a:ext cx="468649" cy="1988420"/>
            <a:chOff x="8522940" y="-76204"/>
            <a:chExt cx="468649" cy="1988420"/>
          </a:xfrm>
        </p:grpSpPr>
        <p:sp>
          <p:nvSpPr>
            <p:cNvPr id="159" name="Google Shape;159;p13"/>
            <p:cNvSpPr/>
            <p:nvPr/>
          </p:nvSpPr>
          <p:spPr>
            <a:xfrm rot="10800000">
              <a:off x="8779080" y="1543158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 rot="10800000">
              <a:off x="8832200" y="-9789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 rot="10800000">
              <a:off x="8730705" y="-76204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8769592" y="53473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10800000">
              <a:off x="8522940" y="-9789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10800000">
              <a:off x="8618755" y="1805915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8553626" y="2827528"/>
            <a:ext cx="514185" cy="2357412"/>
            <a:chOff x="9949864" y="937514"/>
            <a:chExt cx="514185" cy="2357412"/>
          </a:xfrm>
        </p:grpSpPr>
        <p:sp>
          <p:nvSpPr>
            <p:cNvPr id="166" name="Google Shape;166;p13"/>
            <p:cNvSpPr/>
            <p:nvPr/>
          </p:nvSpPr>
          <p:spPr>
            <a:xfrm>
              <a:off x="9949864" y="1020997"/>
              <a:ext cx="150869" cy="2273929"/>
            </a:xfrm>
            <a:custGeom>
              <a:avLst/>
              <a:gdLst/>
              <a:ahLst/>
              <a:cxnLst/>
              <a:rect l="l" t="t" r="r" b="b"/>
              <a:pathLst>
                <a:path w="4834" h="72859" fill="none" extrusionOk="0">
                  <a:moveTo>
                    <a:pt x="0" y="72858"/>
                  </a:moveTo>
                  <a:lnTo>
                    <a:pt x="0" y="48967"/>
                  </a:lnTo>
                  <a:lnTo>
                    <a:pt x="4833" y="44135"/>
                  </a:lnTo>
                  <a:lnTo>
                    <a:pt x="4833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0329315" y="1685988"/>
              <a:ext cx="134734" cy="1608938"/>
            </a:xfrm>
            <a:custGeom>
              <a:avLst/>
              <a:gdLst/>
              <a:ahLst/>
              <a:cxnLst/>
              <a:rect l="l" t="t" r="r" b="b"/>
              <a:pathLst>
                <a:path w="4317" h="51552" fill="none" extrusionOk="0">
                  <a:moveTo>
                    <a:pt x="4317" y="51551"/>
                  </a:moveTo>
                  <a:lnTo>
                    <a:pt x="4317" y="34317"/>
                  </a:lnTo>
                  <a:lnTo>
                    <a:pt x="1" y="3000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0276195" y="163477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0047379" y="937514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0148141" y="2858517"/>
              <a:ext cx="31" cy="388970"/>
            </a:xfrm>
            <a:custGeom>
              <a:avLst/>
              <a:gdLst/>
              <a:ahLst/>
              <a:cxnLst/>
              <a:rect l="l" t="t" r="r" b="b"/>
              <a:pathLst>
                <a:path w="1" h="12463" fill="none" extrusionOk="0">
                  <a:moveTo>
                    <a:pt x="0" y="12463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0095021" y="2809174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2" y="3405"/>
                  </a:cubicBezTo>
                  <a:cubicBezTo>
                    <a:pt x="2644" y="3405"/>
                    <a:pt x="3404" y="2645"/>
                    <a:pt x="3404" y="1703"/>
                  </a:cubicBezTo>
                  <a:cubicBezTo>
                    <a:pt x="3404" y="761"/>
                    <a:pt x="2644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mabhadra"/>
              <a:buNone/>
              <a:defRPr sz="3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70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7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sterama" panose="020B0504020200020000" pitchFamily="34" charset="0"/>
                <a:cs typeface="Posterama" panose="020B0504020200020000" pitchFamily="34" charset="0"/>
              </a:rPr>
              <a:t>Projet SmartBike </a:t>
            </a:r>
            <a:endParaRPr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23" name="Google Shape;423;p33"/>
          <p:cNvSpPr txBox="1">
            <a:spLocks noGrp="1"/>
          </p:cNvSpPr>
          <p:nvPr>
            <p:ph type="subTitle" idx="1"/>
          </p:nvPr>
        </p:nvSpPr>
        <p:spPr>
          <a:xfrm>
            <a:off x="2307675" y="22858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Groupe 2 SN1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4" name="Google Shape;424;p33"/>
          <p:cNvGrpSpPr/>
          <p:nvPr/>
        </p:nvGrpSpPr>
        <p:grpSpPr>
          <a:xfrm rot="10800000">
            <a:off x="208186" y="2818274"/>
            <a:ext cx="8727628" cy="2934819"/>
            <a:chOff x="208186" y="-593851"/>
            <a:chExt cx="8727628" cy="2934819"/>
          </a:xfrm>
        </p:grpSpPr>
        <p:sp>
          <p:nvSpPr>
            <p:cNvPr id="425" name="Google Shape;425;p33"/>
            <p:cNvSpPr/>
            <p:nvPr/>
          </p:nvSpPr>
          <p:spPr>
            <a:xfrm rot="10800000">
              <a:off x="6678925" y="-229599"/>
              <a:ext cx="125277" cy="1996941"/>
            </a:xfrm>
            <a:custGeom>
              <a:avLst/>
              <a:gdLst/>
              <a:ahLst/>
              <a:cxnLst/>
              <a:rect l="l" t="t" r="r" b="b"/>
              <a:pathLst>
                <a:path w="4014" h="63984" fill="none" extrusionOk="0">
                  <a:moveTo>
                    <a:pt x="4013" y="63983"/>
                  </a:moveTo>
                  <a:lnTo>
                    <a:pt x="4013" y="36414"/>
                  </a:lnTo>
                  <a:lnTo>
                    <a:pt x="1" y="32372"/>
                  </a:ln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900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rot="10800000">
              <a:off x="6751020" y="1710383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3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33" y="3405"/>
                  </a:cubicBezTo>
                  <a:cubicBezTo>
                    <a:pt x="2675" y="3405"/>
                    <a:pt x="3435" y="2645"/>
                    <a:pt x="3435" y="1703"/>
                  </a:cubicBez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 rot="10800000">
              <a:off x="7499530" y="-163184"/>
              <a:ext cx="31" cy="558784"/>
            </a:xfrm>
            <a:custGeom>
              <a:avLst/>
              <a:gdLst/>
              <a:ahLst/>
              <a:cxnLst/>
              <a:rect l="l" t="t" r="r" b="b"/>
              <a:pathLst>
                <a:path w="1" h="17904" fill="none" extrusionOk="0">
                  <a:moveTo>
                    <a:pt x="1" y="17903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 rot="10800000">
              <a:off x="7446410" y="338641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10800000">
              <a:off x="7864749" y="-69273"/>
              <a:ext cx="31" cy="537936"/>
            </a:xfrm>
            <a:custGeom>
              <a:avLst/>
              <a:gdLst/>
              <a:ahLst/>
              <a:cxnLst/>
              <a:rect l="l" t="t" r="r" b="b"/>
              <a:pathLst>
                <a:path w="1" h="17236" fill="none" extrusionOk="0">
                  <a:moveTo>
                    <a:pt x="0" y="1723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 rot="10800000">
              <a:off x="7811630" y="411704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34"/>
                  </a:cubicBezTo>
                  <a:cubicBezTo>
                    <a:pt x="0" y="2676"/>
                    <a:pt x="760" y="3436"/>
                    <a:pt x="1702" y="3436"/>
                  </a:cubicBezTo>
                  <a:cubicBezTo>
                    <a:pt x="2614" y="3436"/>
                    <a:pt x="3405" y="2676"/>
                    <a:pt x="3405" y="1734"/>
                  </a:cubicBezTo>
                  <a:cubicBezTo>
                    <a:pt x="3405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 rot="10800000">
              <a:off x="8244200" y="-115745"/>
              <a:ext cx="203052" cy="1636434"/>
            </a:xfrm>
            <a:custGeom>
              <a:avLst/>
              <a:gdLst/>
              <a:ahLst/>
              <a:cxnLst/>
              <a:rect l="l" t="t" r="r" b="b"/>
              <a:pathLst>
                <a:path w="6506" h="52433" fill="none" extrusionOk="0">
                  <a:moveTo>
                    <a:pt x="6505" y="52433"/>
                  </a:moveTo>
                  <a:lnTo>
                    <a:pt x="6505" y="39454"/>
                  </a:lnTo>
                  <a:lnTo>
                    <a:pt x="1" y="32949"/>
                  </a:ln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 rot="10800000">
              <a:off x="8393134" y="1464698"/>
              <a:ext cx="107238" cy="107238"/>
            </a:xfrm>
            <a:custGeom>
              <a:avLst/>
              <a:gdLst/>
              <a:ahLst/>
              <a:cxnLst/>
              <a:rect l="l" t="t" r="r" b="b"/>
              <a:pathLst>
                <a:path w="3436" h="3436" extrusionOk="0">
                  <a:moveTo>
                    <a:pt x="1703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6"/>
                    <a:pt x="1703" y="3436"/>
                  </a:cubicBezTo>
                  <a:cubicBezTo>
                    <a:pt x="2614" y="3436"/>
                    <a:pt x="3435" y="2676"/>
                    <a:pt x="3435" y="1733"/>
                  </a:cubicBezTo>
                  <a:cubicBezTo>
                    <a:pt x="3435" y="761"/>
                    <a:pt x="267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 rot="10800000">
              <a:off x="8617971" y="-69273"/>
              <a:ext cx="76870" cy="1940981"/>
            </a:xfrm>
            <a:custGeom>
              <a:avLst/>
              <a:gdLst/>
              <a:ahLst/>
              <a:cxnLst/>
              <a:rect l="l" t="t" r="r" b="b"/>
              <a:pathLst>
                <a:path w="2463" h="62191" fill="none" extrusionOk="0">
                  <a:moveTo>
                    <a:pt x="0" y="62190"/>
                  </a:moveTo>
                  <a:lnTo>
                    <a:pt x="0" y="43345"/>
                  </a:lnTo>
                  <a:lnTo>
                    <a:pt x="2462" y="40853"/>
                  </a:lnTo>
                  <a:lnTo>
                    <a:pt x="2462" y="1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 rot="10800000">
              <a:off x="8563916" y="1815686"/>
              <a:ext cx="107206" cy="107238"/>
            </a:xfrm>
            <a:custGeom>
              <a:avLst/>
              <a:gdLst/>
              <a:ahLst/>
              <a:cxnLst/>
              <a:rect l="l" t="t" r="r" b="b"/>
              <a:pathLst>
                <a:path w="3435" h="3436" extrusionOk="0">
                  <a:moveTo>
                    <a:pt x="1702" y="1"/>
                  </a:moveTo>
                  <a:cubicBezTo>
                    <a:pt x="760" y="1"/>
                    <a:pt x="0" y="760"/>
                    <a:pt x="0" y="1733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75" y="3435"/>
                    <a:pt x="3435" y="2675"/>
                    <a:pt x="3435" y="1733"/>
                  </a:cubicBezTo>
                  <a:cubicBezTo>
                    <a:pt x="3435" y="760"/>
                    <a:pt x="267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 rot="10800000">
              <a:off x="4271734" y="-157944"/>
              <a:ext cx="31" cy="1041634"/>
            </a:xfrm>
            <a:custGeom>
              <a:avLst/>
              <a:gdLst/>
              <a:ahLst/>
              <a:cxnLst/>
              <a:rect l="l" t="t" r="r" b="b"/>
              <a:pathLst>
                <a:path w="1" h="33375" fill="none" extrusionOk="0">
                  <a:moveTo>
                    <a:pt x="0" y="0"/>
                  </a:moveTo>
                  <a:lnTo>
                    <a:pt x="0" y="33375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 rot="10800000">
              <a:off x="1832292" y="-163184"/>
              <a:ext cx="136637" cy="827252"/>
            </a:xfrm>
            <a:custGeom>
              <a:avLst/>
              <a:gdLst/>
              <a:ahLst/>
              <a:cxnLst/>
              <a:rect l="l" t="t" r="r" b="b"/>
              <a:pathLst>
                <a:path w="4378" h="26506" fill="none" extrusionOk="0">
                  <a:moveTo>
                    <a:pt x="1" y="26505"/>
                  </a:moveTo>
                  <a:lnTo>
                    <a:pt x="1" y="4651"/>
                  </a:lnTo>
                  <a:lnTo>
                    <a:pt x="4378" y="304"/>
                  </a:lnTo>
                  <a:lnTo>
                    <a:pt x="4378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 rot="10800000">
              <a:off x="1779173" y="607110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3" y="0"/>
                  </a:moveTo>
                  <a:cubicBezTo>
                    <a:pt x="760" y="0"/>
                    <a:pt x="1" y="760"/>
                    <a:pt x="1" y="1703"/>
                  </a:cubicBezTo>
                  <a:cubicBezTo>
                    <a:pt x="1" y="2675"/>
                    <a:pt x="760" y="3435"/>
                    <a:pt x="1703" y="3435"/>
                  </a:cubicBezTo>
                  <a:cubicBezTo>
                    <a:pt x="2645" y="3435"/>
                    <a:pt x="3405" y="2675"/>
                    <a:pt x="3405" y="1703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 rot="10800000">
              <a:off x="1224197" y="-163184"/>
              <a:ext cx="150869" cy="2273929"/>
            </a:xfrm>
            <a:custGeom>
              <a:avLst/>
              <a:gdLst/>
              <a:ahLst/>
              <a:cxnLst/>
              <a:rect l="l" t="t" r="r" b="b"/>
              <a:pathLst>
                <a:path w="4834" h="72859" fill="none" extrusionOk="0">
                  <a:moveTo>
                    <a:pt x="0" y="72858"/>
                  </a:moveTo>
                  <a:lnTo>
                    <a:pt x="0" y="48967"/>
                  </a:lnTo>
                  <a:lnTo>
                    <a:pt x="4833" y="44135"/>
                  </a:lnTo>
                  <a:lnTo>
                    <a:pt x="4833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 rot="10800000">
              <a:off x="860881" y="-163184"/>
              <a:ext cx="134734" cy="1608938"/>
            </a:xfrm>
            <a:custGeom>
              <a:avLst/>
              <a:gdLst/>
              <a:ahLst/>
              <a:cxnLst/>
              <a:rect l="l" t="t" r="r" b="b"/>
              <a:pathLst>
                <a:path w="4317" h="51552" fill="none" extrusionOk="0">
                  <a:moveTo>
                    <a:pt x="4317" y="51551"/>
                  </a:moveTo>
                  <a:lnTo>
                    <a:pt x="4317" y="34317"/>
                  </a:lnTo>
                  <a:lnTo>
                    <a:pt x="1" y="3000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 rot="10800000">
              <a:off x="942464" y="138976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 rot="10800000">
              <a:off x="436831" y="-163184"/>
              <a:ext cx="31" cy="1533035"/>
            </a:xfrm>
            <a:custGeom>
              <a:avLst/>
              <a:gdLst/>
              <a:ahLst/>
              <a:cxnLst/>
              <a:rect l="l" t="t" r="r" b="b"/>
              <a:pathLst>
                <a:path w="1" h="49120" fill="none" extrusionOk="0">
                  <a:moveTo>
                    <a:pt x="1" y="4911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 rot="10800000">
              <a:off x="383711" y="1313860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5"/>
                    <a:pt x="1703" y="3435"/>
                  </a:cubicBezTo>
                  <a:cubicBezTo>
                    <a:pt x="2645" y="3435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 rot="10800000">
              <a:off x="5650587" y="-115745"/>
              <a:ext cx="31" cy="697294"/>
            </a:xfrm>
            <a:custGeom>
              <a:avLst/>
              <a:gdLst/>
              <a:ahLst/>
              <a:cxnLst/>
              <a:rect l="l" t="t" r="r" b="b"/>
              <a:pathLst>
                <a:path w="1" h="22342" fill="none" extrusionOk="0">
                  <a:moveTo>
                    <a:pt x="0" y="22342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 rot="10800000">
              <a:off x="5597467" y="525527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0"/>
                  </a:moveTo>
                  <a:cubicBezTo>
                    <a:pt x="761" y="0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 rot="10800000">
              <a:off x="5114617" y="-163184"/>
              <a:ext cx="159389" cy="1608938"/>
            </a:xfrm>
            <a:custGeom>
              <a:avLst/>
              <a:gdLst/>
              <a:ahLst/>
              <a:cxnLst/>
              <a:rect l="l" t="t" r="r" b="b"/>
              <a:pathLst>
                <a:path w="5107" h="51552" fill="none" extrusionOk="0">
                  <a:moveTo>
                    <a:pt x="0" y="51551"/>
                  </a:moveTo>
                  <a:lnTo>
                    <a:pt x="0" y="27660"/>
                  </a:lnTo>
                  <a:lnTo>
                    <a:pt x="5107" y="22554"/>
                  </a:lnTo>
                  <a:lnTo>
                    <a:pt x="5107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 rot="10800000">
              <a:off x="5061498" y="138976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 rot="10800000">
              <a:off x="4805357" y="-163184"/>
              <a:ext cx="148965" cy="1870759"/>
            </a:xfrm>
            <a:custGeom>
              <a:avLst/>
              <a:gdLst/>
              <a:ahLst/>
              <a:cxnLst/>
              <a:rect l="l" t="t" r="r" b="b"/>
              <a:pathLst>
                <a:path w="4773" h="59941" fill="none" extrusionOk="0">
                  <a:moveTo>
                    <a:pt x="4773" y="59940"/>
                  </a:moveTo>
                  <a:lnTo>
                    <a:pt x="4773" y="44013"/>
                  </a:lnTo>
                  <a:lnTo>
                    <a:pt x="1" y="39241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 rot="10800000">
              <a:off x="4901172" y="1652520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4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4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 rot="10800000">
              <a:off x="3629021" y="-115745"/>
              <a:ext cx="147093" cy="2111700"/>
            </a:xfrm>
            <a:custGeom>
              <a:avLst/>
              <a:gdLst/>
              <a:ahLst/>
              <a:cxnLst/>
              <a:rect l="l" t="t" r="r" b="b"/>
              <a:pathLst>
                <a:path w="4713" h="67661" fill="none" extrusionOk="0">
                  <a:moveTo>
                    <a:pt x="1" y="67661"/>
                  </a:moveTo>
                  <a:lnTo>
                    <a:pt x="1" y="56870"/>
                  </a:lnTo>
                  <a:lnTo>
                    <a:pt x="4712" y="52159"/>
                  </a:lnTo>
                  <a:lnTo>
                    <a:pt x="4712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 rot="10800000">
              <a:off x="3575902" y="1939964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45" y="3435"/>
                    <a:pt x="3404" y="2675"/>
                    <a:pt x="3404" y="170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rot="10800000">
              <a:off x="2410021" y="-61699"/>
              <a:ext cx="31" cy="864267"/>
            </a:xfrm>
            <a:custGeom>
              <a:avLst/>
              <a:gdLst/>
              <a:ahLst/>
              <a:cxnLst/>
              <a:rect l="l" t="t" r="r" b="b"/>
              <a:pathLst>
                <a:path w="1" h="27692" fill="none" extrusionOk="0">
                  <a:moveTo>
                    <a:pt x="1" y="2769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rot="10800000">
              <a:off x="2354997" y="746546"/>
              <a:ext cx="107206" cy="107238"/>
            </a:xfrm>
            <a:custGeom>
              <a:avLst/>
              <a:gdLst/>
              <a:ahLst/>
              <a:cxnLst/>
              <a:rect l="l" t="t" r="r" b="b"/>
              <a:pathLst>
                <a:path w="3435" h="3436" extrusionOk="0">
                  <a:moveTo>
                    <a:pt x="1702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14" y="3435"/>
                    <a:pt x="3435" y="2675"/>
                    <a:pt x="3435" y="1702"/>
                  </a:cubicBezTo>
                  <a:cubicBezTo>
                    <a:pt x="3435" y="760"/>
                    <a:pt x="2675" y="0"/>
                    <a:pt x="17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 rot="10800000">
              <a:off x="2984909" y="-144208"/>
              <a:ext cx="247620" cy="1911550"/>
            </a:xfrm>
            <a:custGeom>
              <a:avLst/>
              <a:gdLst/>
              <a:ahLst/>
              <a:cxnLst/>
              <a:rect l="l" t="t" r="r" b="b"/>
              <a:pathLst>
                <a:path w="7934" h="61248" fill="none" extrusionOk="0">
                  <a:moveTo>
                    <a:pt x="7934" y="61247"/>
                  </a:moveTo>
                  <a:lnTo>
                    <a:pt x="7934" y="48329"/>
                  </a:lnTo>
                  <a:lnTo>
                    <a:pt x="1" y="40396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 rot="10800000">
              <a:off x="3179378" y="1710383"/>
              <a:ext cx="107206" cy="106301"/>
            </a:xfrm>
            <a:custGeom>
              <a:avLst/>
              <a:gdLst/>
              <a:ahLst/>
              <a:cxnLst/>
              <a:rect l="l" t="t" r="r" b="b"/>
              <a:pathLst>
                <a:path w="3435" h="3406" extrusionOk="0">
                  <a:moveTo>
                    <a:pt x="1733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33" y="3405"/>
                  </a:cubicBezTo>
                  <a:cubicBezTo>
                    <a:pt x="2675" y="3405"/>
                    <a:pt x="3435" y="2645"/>
                    <a:pt x="3435" y="1703"/>
                  </a:cubicBez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 rot="10800000">
              <a:off x="7022360" y="-593851"/>
              <a:ext cx="135670" cy="2301425"/>
            </a:xfrm>
            <a:custGeom>
              <a:avLst/>
              <a:gdLst/>
              <a:ahLst/>
              <a:cxnLst/>
              <a:rect l="l" t="t" r="r" b="b"/>
              <a:pathLst>
                <a:path w="4347" h="73740" fill="none" extrusionOk="0">
                  <a:moveTo>
                    <a:pt x="0" y="73740"/>
                  </a:moveTo>
                  <a:lnTo>
                    <a:pt x="0" y="51308"/>
                  </a:lnTo>
                  <a:lnTo>
                    <a:pt x="4347" y="46992"/>
                  </a:lnTo>
                  <a:lnTo>
                    <a:pt x="4347" y="0"/>
                  </a:lnTo>
                </a:path>
              </a:pathLst>
            </a:custGeom>
            <a:solidFill>
              <a:schemeClr val="lt2"/>
            </a:solidFill>
            <a:ln w="1900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 rot="10800000">
              <a:off x="6969209" y="1652520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3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33" y="3405"/>
                  </a:cubicBezTo>
                  <a:cubicBezTo>
                    <a:pt x="2645" y="3405"/>
                    <a:pt x="3435" y="2645"/>
                    <a:pt x="3435" y="1703"/>
                  </a:cubicBez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 rot="10800000">
              <a:off x="6129660" y="-115745"/>
              <a:ext cx="56022" cy="1219031"/>
            </a:xfrm>
            <a:custGeom>
              <a:avLst/>
              <a:gdLst/>
              <a:ahLst/>
              <a:cxnLst/>
              <a:rect l="l" t="t" r="r" b="b"/>
              <a:pathLst>
                <a:path w="1795" h="39059" fill="none" extrusionOk="0">
                  <a:moveTo>
                    <a:pt x="1794" y="39059"/>
                  </a:moveTo>
                  <a:lnTo>
                    <a:pt x="1794" y="22736"/>
                  </a:lnTo>
                  <a:lnTo>
                    <a:pt x="1" y="19697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 rot="10800000">
              <a:off x="6132500" y="1046328"/>
              <a:ext cx="106301" cy="106301"/>
            </a:xfrm>
            <a:custGeom>
              <a:avLst/>
              <a:gdLst/>
              <a:ahLst/>
              <a:cxnLst/>
              <a:rect l="l" t="t" r="r" b="b"/>
              <a:pathLst>
                <a:path w="3406" h="340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 rot="10800000">
              <a:off x="4218615" y="834325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6"/>
                    <a:pt x="1702" y="3436"/>
                  </a:cubicBezTo>
                  <a:cubicBezTo>
                    <a:pt x="2614" y="3436"/>
                    <a:pt x="3404" y="2676"/>
                    <a:pt x="3404" y="173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 rot="10800000">
              <a:off x="1171249" y="2086990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 rot="10800000">
              <a:off x="6867714" y="-999"/>
              <a:ext cx="31" cy="399426"/>
            </a:xfrm>
            <a:custGeom>
              <a:avLst/>
              <a:gdLst/>
              <a:ahLst/>
              <a:cxnLst/>
              <a:rect l="l" t="t" r="r" b="b"/>
              <a:pathLst>
                <a:path w="1" h="12798" fill="none" extrusionOk="0">
                  <a:moveTo>
                    <a:pt x="0" y="12797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1900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 rot="10800000">
              <a:off x="6813659" y="342436"/>
              <a:ext cx="107206" cy="107206"/>
            </a:xfrm>
            <a:custGeom>
              <a:avLst/>
              <a:gdLst/>
              <a:ahLst/>
              <a:cxnLst/>
              <a:rect l="l" t="t" r="r" b="b"/>
              <a:pathLst>
                <a:path w="3435" h="3435" extrusionOk="0">
                  <a:moveTo>
                    <a:pt x="1702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75" y="3435"/>
                    <a:pt x="3435" y="2675"/>
                    <a:pt x="3435" y="1702"/>
                  </a:cubicBezTo>
                  <a:cubicBezTo>
                    <a:pt x="3435" y="760"/>
                    <a:pt x="2675" y="0"/>
                    <a:pt x="170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 rot="10800000">
              <a:off x="7255717" y="-322542"/>
              <a:ext cx="94910" cy="2516774"/>
            </a:xfrm>
            <a:custGeom>
              <a:avLst/>
              <a:gdLst/>
              <a:ahLst/>
              <a:cxnLst/>
              <a:rect l="l" t="t" r="r" b="b"/>
              <a:pathLst>
                <a:path w="3041" h="80640" fill="none" extrusionOk="0">
                  <a:moveTo>
                    <a:pt x="3041" y="0"/>
                  </a:moveTo>
                  <a:lnTo>
                    <a:pt x="3041" y="60366"/>
                  </a:lnTo>
                  <a:lnTo>
                    <a:pt x="1" y="63406"/>
                  </a:lnTo>
                  <a:lnTo>
                    <a:pt x="1" y="8064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 rot="10800000">
              <a:off x="7201630" y="2138241"/>
              <a:ext cx="107238" cy="107206"/>
            </a:xfrm>
            <a:custGeom>
              <a:avLst/>
              <a:gdLst/>
              <a:ahLst/>
              <a:cxnLst/>
              <a:rect l="l" t="t" r="r" b="b"/>
              <a:pathLst>
                <a:path w="3436" h="3435" extrusionOk="0">
                  <a:moveTo>
                    <a:pt x="1703" y="0"/>
                  </a:moveTo>
                  <a:cubicBezTo>
                    <a:pt x="760" y="0"/>
                    <a:pt x="0" y="760"/>
                    <a:pt x="0" y="1733"/>
                  </a:cubicBezTo>
                  <a:cubicBezTo>
                    <a:pt x="0" y="2675"/>
                    <a:pt x="760" y="3435"/>
                    <a:pt x="1703" y="3435"/>
                  </a:cubicBezTo>
                  <a:cubicBezTo>
                    <a:pt x="2675" y="3435"/>
                    <a:pt x="3435" y="2675"/>
                    <a:pt x="3435" y="1733"/>
                  </a:cubicBezTo>
                  <a:cubicBezTo>
                    <a:pt x="3435" y="760"/>
                    <a:pt x="267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 rot="10800000">
              <a:off x="7714391" y="-115745"/>
              <a:ext cx="31" cy="810180"/>
            </a:xfrm>
            <a:custGeom>
              <a:avLst/>
              <a:gdLst/>
              <a:ahLst/>
              <a:cxnLst/>
              <a:rect l="l" t="t" r="r" b="b"/>
              <a:pathLst>
                <a:path w="1" h="25959" fill="none" extrusionOk="0">
                  <a:moveTo>
                    <a:pt x="0" y="25959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 rot="10800000">
              <a:off x="8078194" y="-115745"/>
              <a:ext cx="143285" cy="2029181"/>
            </a:xfrm>
            <a:custGeom>
              <a:avLst/>
              <a:gdLst/>
              <a:ahLst/>
              <a:cxnLst/>
              <a:rect l="l" t="t" r="r" b="b"/>
              <a:pathLst>
                <a:path w="4591" h="65017" fill="none" extrusionOk="0">
                  <a:moveTo>
                    <a:pt x="4590" y="65017"/>
                  </a:moveTo>
                  <a:lnTo>
                    <a:pt x="4590" y="46718"/>
                  </a:lnTo>
                  <a:lnTo>
                    <a:pt x="1" y="42098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 rot="10800000">
              <a:off x="8168329" y="1857445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1" y="760"/>
                    <a:pt x="1" y="1703"/>
                  </a:cubicBezTo>
                  <a:cubicBezTo>
                    <a:pt x="1" y="2645"/>
                    <a:pt x="760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 rot="10800000">
              <a:off x="8775457" y="-115745"/>
              <a:ext cx="160357" cy="1388845"/>
            </a:xfrm>
            <a:custGeom>
              <a:avLst/>
              <a:gdLst/>
              <a:ahLst/>
              <a:cxnLst/>
              <a:rect l="l" t="t" r="r" b="b"/>
              <a:pathLst>
                <a:path w="5138" h="44500" fill="none" extrusionOk="0">
                  <a:moveTo>
                    <a:pt x="1" y="44500"/>
                  </a:moveTo>
                  <a:lnTo>
                    <a:pt x="1" y="23071"/>
                  </a:lnTo>
                  <a:lnTo>
                    <a:pt x="5138" y="17934"/>
                  </a:lnTo>
                  <a:lnTo>
                    <a:pt x="5138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 rot="10800000">
              <a:off x="8722338" y="1217109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1"/>
                  </a:moveTo>
                  <a:cubicBezTo>
                    <a:pt x="760" y="1"/>
                    <a:pt x="0" y="760"/>
                    <a:pt x="0" y="1703"/>
                  </a:cubicBezTo>
                  <a:cubicBezTo>
                    <a:pt x="0" y="2645"/>
                    <a:pt x="760" y="3405"/>
                    <a:pt x="1703" y="3405"/>
                  </a:cubicBezTo>
                  <a:cubicBezTo>
                    <a:pt x="2645" y="3405"/>
                    <a:pt x="3405" y="2645"/>
                    <a:pt x="3405" y="170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 rot="10800000">
              <a:off x="2139648" y="-265647"/>
              <a:ext cx="31" cy="1178271"/>
            </a:xfrm>
            <a:custGeom>
              <a:avLst/>
              <a:gdLst/>
              <a:ahLst/>
              <a:cxnLst/>
              <a:rect l="l" t="t" r="r" b="b"/>
              <a:pathLst>
                <a:path w="1" h="37753" fill="none" extrusionOk="0">
                  <a:moveTo>
                    <a:pt x="1" y="1"/>
                  </a:moveTo>
                  <a:lnTo>
                    <a:pt x="1" y="37752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 rot="10800000">
              <a:off x="1565728" y="-115745"/>
              <a:ext cx="31" cy="2446583"/>
            </a:xfrm>
            <a:custGeom>
              <a:avLst/>
              <a:gdLst/>
              <a:ahLst/>
              <a:cxnLst/>
              <a:rect l="l" t="t" r="r" b="b"/>
              <a:pathLst>
                <a:path w="1" h="78391" fill="none" extrusionOk="0">
                  <a:moveTo>
                    <a:pt x="1" y="78391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 rot="10800000">
              <a:off x="2086531" y="878753"/>
              <a:ext cx="106270" cy="107206"/>
            </a:xfrm>
            <a:custGeom>
              <a:avLst/>
              <a:gdLst/>
              <a:ahLst/>
              <a:cxnLst/>
              <a:rect l="l" t="t" r="r" b="b"/>
              <a:pathLst>
                <a:path w="3405" h="3435" extrusionOk="0">
                  <a:moveTo>
                    <a:pt x="1702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45" y="3435"/>
                    <a:pt x="3405" y="2675"/>
                    <a:pt x="3405" y="1702"/>
                  </a:cubicBezTo>
                  <a:cubicBezTo>
                    <a:pt x="3405" y="760"/>
                    <a:pt x="2645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 rot="10800000">
              <a:off x="1176757" y="-115745"/>
              <a:ext cx="31" cy="388970"/>
            </a:xfrm>
            <a:custGeom>
              <a:avLst/>
              <a:gdLst/>
              <a:ahLst/>
              <a:cxnLst/>
              <a:rect l="l" t="t" r="r" b="b"/>
              <a:pathLst>
                <a:path w="1" h="12463" fill="none" extrusionOk="0">
                  <a:moveTo>
                    <a:pt x="0" y="12463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19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 rot="10800000">
              <a:off x="1123638" y="216267"/>
              <a:ext cx="106270" cy="106301"/>
            </a:xfrm>
            <a:custGeom>
              <a:avLst/>
              <a:gdLst/>
              <a:ahLst/>
              <a:cxnLst/>
              <a:rect l="l" t="t" r="r" b="b"/>
              <a:pathLst>
                <a:path w="3405" h="340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2" y="3405"/>
                  </a:cubicBezTo>
                  <a:cubicBezTo>
                    <a:pt x="2644" y="3405"/>
                    <a:pt x="3404" y="2645"/>
                    <a:pt x="3404" y="1703"/>
                  </a:cubicBezTo>
                  <a:cubicBezTo>
                    <a:pt x="3404" y="761"/>
                    <a:pt x="2644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 rot="10800000">
              <a:off x="616101" y="-163184"/>
              <a:ext cx="148997" cy="2044380"/>
            </a:xfrm>
            <a:custGeom>
              <a:avLst/>
              <a:gdLst/>
              <a:ahLst/>
              <a:cxnLst/>
              <a:rect l="l" t="t" r="r" b="b"/>
              <a:pathLst>
                <a:path w="4774" h="65504" fill="none" extrusionOk="0">
                  <a:moveTo>
                    <a:pt x="4773" y="65503"/>
                  </a:moveTo>
                  <a:lnTo>
                    <a:pt x="4773" y="46020"/>
                  </a:lnTo>
                  <a:lnTo>
                    <a:pt x="1" y="41217"/>
                  </a:ln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 rot="10800000">
              <a:off x="711916" y="1825174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 rot="10800000">
              <a:off x="261306" y="-163184"/>
              <a:ext cx="31" cy="902187"/>
            </a:xfrm>
            <a:custGeom>
              <a:avLst/>
              <a:gdLst/>
              <a:ahLst/>
              <a:cxnLst/>
              <a:rect l="l" t="t" r="r" b="b"/>
              <a:pathLst>
                <a:path w="1" h="28907" fill="none" extrusionOk="0">
                  <a:moveTo>
                    <a:pt x="0" y="28906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 rot="10800000">
              <a:off x="208186" y="683012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76"/>
                    <a:pt x="761" y="3436"/>
                    <a:pt x="1703" y="3436"/>
                  </a:cubicBezTo>
                  <a:cubicBezTo>
                    <a:pt x="2645" y="3436"/>
                    <a:pt x="3405" y="2676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>
              <a:off x="5395414" y="-163184"/>
              <a:ext cx="107238" cy="1930526"/>
            </a:xfrm>
            <a:custGeom>
              <a:avLst/>
              <a:gdLst/>
              <a:ahLst/>
              <a:cxnLst/>
              <a:rect l="l" t="t" r="r" b="b"/>
              <a:pathLst>
                <a:path w="3436" h="61856" fill="none" extrusionOk="0">
                  <a:moveTo>
                    <a:pt x="1" y="61855"/>
                  </a:moveTo>
                  <a:lnTo>
                    <a:pt x="1" y="32554"/>
                  </a:lnTo>
                  <a:lnTo>
                    <a:pt x="3435" y="29119"/>
                  </a:lnTo>
                  <a:lnTo>
                    <a:pt x="3435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 rot="10800000">
              <a:off x="5342294" y="1710383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3" y="1"/>
                  </a:moveTo>
                  <a:cubicBezTo>
                    <a:pt x="761" y="1"/>
                    <a:pt x="1" y="761"/>
                    <a:pt x="1" y="1703"/>
                  </a:cubicBezTo>
                  <a:cubicBezTo>
                    <a:pt x="1" y="2645"/>
                    <a:pt x="761" y="3405"/>
                    <a:pt x="1733" y="3405"/>
                  </a:cubicBezTo>
                  <a:cubicBezTo>
                    <a:pt x="2676" y="3405"/>
                    <a:pt x="3436" y="2645"/>
                    <a:pt x="3436" y="1703"/>
                  </a:cubicBezTo>
                  <a:cubicBezTo>
                    <a:pt x="3436" y="761"/>
                    <a:pt x="2676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 rot="10800000">
              <a:off x="5013122" y="-229599"/>
              <a:ext cx="92975" cy="665990"/>
            </a:xfrm>
            <a:custGeom>
              <a:avLst/>
              <a:gdLst/>
              <a:ahLst/>
              <a:cxnLst/>
              <a:rect l="l" t="t" r="r" b="b"/>
              <a:pathLst>
                <a:path w="2979" h="21339" fill="none" extrusionOk="0">
                  <a:moveTo>
                    <a:pt x="2979" y="21338"/>
                  </a:moveTo>
                  <a:lnTo>
                    <a:pt x="2979" y="10365"/>
                  </a:lnTo>
                  <a:lnTo>
                    <a:pt x="0" y="7386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 rot="10800000">
              <a:off x="5052010" y="381337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4"/>
                    <a:pt x="760" y="3404"/>
                    <a:pt x="1703" y="3404"/>
                  </a:cubicBezTo>
                  <a:cubicBezTo>
                    <a:pt x="2614" y="3404"/>
                    <a:pt x="3405" y="2644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 rot="10800000">
              <a:off x="4508425" y="-163184"/>
              <a:ext cx="178365" cy="1608938"/>
            </a:xfrm>
            <a:custGeom>
              <a:avLst/>
              <a:gdLst/>
              <a:ahLst/>
              <a:cxnLst/>
              <a:rect l="l" t="t" r="r" b="b"/>
              <a:pathLst>
                <a:path w="5715" h="51552" fill="none" extrusionOk="0">
                  <a:moveTo>
                    <a:pt x="5714" y="51551"/>
                  </a:moveTo>
                  <a:lnTo>
                    <a:pt x="5714" y="40001"/>
                  </a:lnTo>
                  <a:lnTo>
                    <a:pt x="0" y="2766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rot="10800000">
              <a:off x="4633640" y="1389763"/>
              <a:ext cx="106301" cy="107206"/>
            </a:xfrm>
            <a:custGeom>
              <a:avLst/>
              <a:gdLst/>
              <a:ahLst/>
              <a:cxnLst/>
              <a:rect l="l" t="t" r="r" b="b"/>
              <a:pathLst>
                <a:path w="3406" h="3435" extrusionOk="0">
                  <a:moveTo>
                    <a:pt x="1703" y="0"/>
                  </a:moveTo>
                  <a:cubicBezTo>
                    <a:pt x="761" y="0"/>
                    <a:pt x="1" y="760"/>
                    <a:pt x="1" y="1702"/>
                  </a:cubicBezTo>
                  <a:cubicBezTo>
                    <a:pt x="1" y="2645"/>
                    <a:pt x="761" y="3435"/>
                    <a:pt x="1703" y="3435"/>
                  </a:cubicBezTo>
                  <a:cubicBezTo>
                    <a:pt x="2645" y="3435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 rot="10800000">
              <a:off x="3856698" y="-80634"/>
              <a:ext cx="218220" cy="1601323"/>
            </a:xfrm>
            <a:custGeom>
              <a:avLst/>
              <a:gdLst/>
              <a:ahLst/>
              <a:cxnLst/>
              <a:rect l="l" t="t" r="r" b="b"/>
              <a:pathLst>
                <a:path w="6992" h="51308" fill="none" extrusionOk="0">
                  <a:moveTo>
                    <a:pt x="0" y="51308"/>
                  </a:moveTo>
                  <a:lnTo>
                    <a:pt x="0" y="37235"/>
                  </a:lnTo>
                  <a:lnTo>
                    <a:pt x="6991" y="30244"/>
                  </a:lnTo>
                  <a:lnTo>
                    <a:pt x="6991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 rot="10800000">
              <a:off x="3803579" y="1464698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6"/>
                    <a:pt x="1702" y="3436"/>
                  </a:cubicBezTo>
                  <a:cubicBezTo>
                    <a:pt x="2614" y="3436"/>
                    <a:pt x="3404" y="2676"/>
                    <a:pt x="3404" y="173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 rot="10800000">
              <a:off x="2701241" y="-163184"/>
              <a:ext cx="283699" cy="1666801"/>
            </a:xfrm>
            <a:custGeom>
              <a:avLst/>
              <a:gdLst/>
              <a:ahLst/>
              <a:cxnLst/>
              <a:rect l="l" t="t" r="r" b="b"/>
              <a:pathLst>
                <a:path w="9090" h="53406" fill="none" extrusionOk="0">
                  <a:moveTo>
                    <a:pt x="9089" y="53405"/>
                  </a:moveTo>
                  <a:lnTo>
                    <a:pt x="9089" y="34651"/>
                  </a:lnTo>
                  <a:lnTo>
                    <a:pt x="1" y="25593"/>
                  </a:ln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 rot="10800000">
              <a:off x="2931758" y="1448563"/>
              <a:ext cx="107238" cy="106301"/>
            </a:xfrm>
            <a:custGeom>
              <a:avLst/>
              <a:gdLst/>
              <a:ahLst/>
              <a:cxnLst/>
              <a:rect l="l" t="t" r="r" b="b"/>
              <a:pathLst>
                <a:path w="3436" h="3406" extrusionOk="0">
                  <a:moveTo>
                    <a:pt x="1733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33" y="3405"/>
                  </a:cubicBezTo>
                  <a:cubicBezTo>
                    <a:pt x="2675" y="3405"/>
                    <a:pt x="3435" y="2645"/>
                    <a:pt x="3435" y="1703"/>
                  </a:cubicBezTo>
                  <a:cubicBezTo>
                    <a:pt x="3435" y="761"/>
                    <a:pt x="2675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 rot="10800000">
              <a:off x="3453527" y="-69273"/>
              <a:ext cx="31" cy="1480883"/>
            </a:xfrm>
            <a:custGeom>
              <a:avLst/>
              <a:gdLst/>
              <a:ahLst/>
              <a:cxnLst/>
              <a:rect l="l" t="t" r="r" b="b"/>
              <a:pathLst>
                <a:path w="1" h="47449" fill="none" extrusionOk="0">
                  <a:moveTo>
                    <a:pt x="1" y="47448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 rot="10800000">
              <a:off x="3400408" y="1354652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04"/>
                    <a:pt x="1703" y="3404"/>
                  </a:cubicBezTo>
                  <a:cubicBezTo>
                    <a:pt x="2614" y="3404"/>
                    <a:pt x="3405" y="2645"/>
                    <a:pt x="3405" y="1702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 rot="10800000">
              <a:off x="6560358" y="-144209"/>
              <a:ext cx="31" cy="1149776"/>
            </a:xfrm>
            <a:custGeom>
              <a:avLst/>
              <a:gdLst/>
              <a:ahLst/>
              <a:cxnLst/>
              <a:rect l="l" t="t" r="r" b="b"/>
              <a:pathLst>
                <a:path w="1" h="36840" fill="none" extrusionOk="0">
                  <a:moveTo>
                    <a:pt x="1" y="3683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19000" cap="flat" cmpd="sng">
              <a:solidFill>
                <a:schemeClr val="dk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 rot="10800000">
              <a:off x="6507239" y="950545"/>
              <a:ext cx="106270" cy="106270"/>
            </a:xfrm>
            <a:custGeom>
              <a:avLst/>
              <a:gdLst/>
              <a:ahLst/>
              <a:cxnLst/>
              <a:rect l="l" t="t" r="r" b="b"/>
              <a:pathLst>
                <a:path w="3405" h="3405" extrusionOk="0">
                  <a:moveTo>
                    <a:pt x="1703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45"/>
                    <a:pt x="760" y="3405"/>
                    <a:pt x="1703" y="3405"/>
                  </a:cubicBezTo>
                  <a:cubicBezTo>
                    <a:pt x="2614" y="3405"/>
                    <a:pt x="3405" y="2645"/>
                    <a:pt x="3405" y="1703"/>
                  </a:cubicBezTo>
                  <a:cubicBezTo>
                    <a:pt x="3405" y="761"/>
                    <a:pt x="2645" y="1"/>
                    <a:pt x="17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 rot="10800000">
              <a:off x="6315609" y="-163184"/>
              <a:ext cx="98686" cy="1574794"/>
            </a:xfrm>
            <a:custGeom>
              <a:avLst/>
              <a:gdLst/>
              <a:ahLst/>
              <a:cxnLst/>
              <a:rect l="l" t="t" r="r" b="b"/>
              <a:pathLst>
                <a:path w="3162" h="50458" fill="none" extrusionOk="0">
                  <a:moveTo>
                    <a:pt x="1" y="50457"/>
                  </a:moveTo>
                  <a:lnTo>
                    <a:pt x="1" y="37023"/>
                  </a:lnTo>
                  <a:lnTo>
                    <a:pt x="3162" y="33861"/>
                  </a:lnTo>
                  <a:lnTo>
                    <a:pt x="3162" y="1"/>
                  </a:lnTo>
                </a:path>
              </a:pathLst>
            </a:custGeom>
            <a:solidFill>
              <a:schemeClr val="lt2"/>
            </a:solidFill>
            <a:ln w="1900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 rot="10800000">
              <a:off x="6262490" y="1354652"/>
              <a:ext cx="107206" cy="106270"/>
            </a:xfrm>
            <a:custGeom>
              <a:avLst/>
              <a:gdLst/>
              <a:ahLst/>
              <a:cxnLst/>
              <a:rect l="l" t="t" r="r" b="b"/>
              <a:pathLst>
                <a:path w="3435" h="3405" extrusionOk="0">
                  <a:moveTo>
                    <a:pt x="1733" y="0"/>
                  </a:moveTo>
                  <a:cubicBezTo>
                    <a:pt x="760" y="0"/>
                    <a:pt x="0" y="760"/>
                    <a:pt x="0" y="1702"/>
                  </a:cubicBezTo>
                  <a:cubicBezTo>
                    <a:pt x="0" y="2645"/>
                    <a:pt x="760" y="3404"/>
                    <a:pt x="1733" y="3404"/>
                  </a:cubicBezTo>
                  <a:cubicBezTo>
                    <a:pt x="2675" y="3404"/>
                    <a:pt x="3435" y="2645"/>
                    <a:pt x="3435" y="1702"/>
                  </a:cubicBezTo>
                  <a:cubicBezTo>
                    <a:pt x="3435" y="760"/>
                    <a:pt x="2675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 rot="10800000">
              <a:off x="5798584" y="-115745"/>
              <a:ext cx="132861" cy="1123217"/>
            </a:xfrm>
            <a:custGeom>
              <a:avLst/>
              <a:gdLst/>
              <a:ahLst/>
              <a:cxnLst/>
              <a:rect l="l" t="t" r="r" b="b"/>
              <a:pathLst>
                <a:path w="4257" h="35989" fill="none" extrusionOk="0">
                  <a:moveTo>
                    <a:pt x="1" y="35989"/>
                  </a:moveTo>
                  <a:lnTo>
                    <a:pt x="1" y="11490"/>
                  </a:lnTo>
                  <a:lnTo>
                    <a:pt x="4256" y="7204"/>
                  </a:lnTo>
                  <a:lnTo>
                    <a:pt x="4256" y="0"/>
                  </a:lnTo>
                </a:path>
              </a:pathLst>
            </a:custGeom>
            <a:solidFill>
              <a:schemeClr val="lt2"/>
            </a:solidFill>
            <a:ln w="1900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 rot="10800000">
              <a:off x="1512611" y="2233730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03"/>
                  </a:cubicBezTo>
                  <a:cubicBezTo>
                    <a:pt x="0" y="2675"/>
                    <a:pt x="760" y="3435"/>
                    <a:pt x="1702" y="3435"/>
                  </a:cubicBezTo>
                  <a:cubicBezTo>
                    <a:pt x="2645" y="3435"/>
                    <a:pt x="3404" y="2675"/>
                    <a:pt x="3404" y="170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 rot="10800000">
              <a:off x="7661272" y="656841"/>
              <a:ext cx="106270" cy="107238"/>
            </a:xfrm>
            <a:custGeom>
              <a:avLst/>
              <a:gdLst/>
              <a:ahLst/>
              <a:cxnLst/>
              <a:rect l="l" t="t" r="r" b="b"/>
              <a:pathLst>
                <a:path w="3405" h="3436" extrusionOk="0">
                  <a:moveTo>
                    <a:pt x="1702" y="1"/>
                  </a:moveTo>
                  <a:cubicBezTo>
                    <a:pt x="760" y="1"/>
                    <a:pt x="0" y="761"/>
                    <a:pt x="0" y="1733"/>
                  </a:cubicBezTo>
                  <a:cubicBezTo>
                    <a:pt x="0" y="2676"/>
                    <a:pt x="760" y="3436"/>
                    <a:pt x="1702" y="3436"/>
                  </a:cubicBezTo>
                  <a:cubicBezTo>
                    <a:pt x="2614" y="3436"/>
                    <a:pt x="3404" y="2676"/>
                    <a:pt x="3404" y="1733"/>
                  </a:cubicBezTo>
                  <a:cubicBezTo>
                    <a:pt x="3404" y="761"/>
                    <a:pt x="2645" y="1"/>
                    <a:pt x="17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 rot="10800000">
              <a:off x="5744350" y="1011716"/>
              <a:ext cx="106301" cy="107238"/>
            </a:xfrm>
            <a:custGeom>
              <a:avLst/>
              <a:gdLst/>
              <a:ahLst/>
              <a:cxnLst/>
              <a:rect l="l" t="t" r="r" b="b"/>
              <a:pathLst>
                <a:path w="3406" h="3436" extrusionOk="0">
                  <a:moveTo>
                    <a:pt x="1703" y="0"/>
                  </a:moveTo>
                  <a:cubicBezTo>
                    <a:pt x="761" y="0"/>
                    <a:pt x="1" y="760"/>
                    <a:pt x="1" y="1733"/>
                  </a:cubicBezTo>
                  <a:cubicBezTo>
                    <a:pt x="1" y="2675"/>
                    <a:pt x="761" y="3435"/>
                    <a:pt x="1703" y="3435"/>
                  </a:cubicBezTo>
                  <a:cubicBezTo>
                    <a:pt x="2645" y="3435"/>
                    <a:pt x="3405" y="2675"/>
                    <a:pt x="3405" y="1733"/>
                  </a:cubicBezTo>
                  <a:cubicBezTo>
                    <a:pt x="3405" y="760"/>
                    <a:pt x="2645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9" name="Google Shape;499;p33"/>
            <p:cNvGrpSpPr/>
            <p:nvPr/>
          </p:nvGrpSpPr>
          <p:grpSpPr>
            <a:xfrm rot="10800000">
              <a:off x="8445334" y="-258439"/>
              <a:ext cx="106271" cy="608131"/>
              <a:chOff x="1532324" y="4654339"/>
              <a:chExt cx="110262" cy="630973"/>
            </a:xfrm>
          </p:grpSpPr>
          <p:sp>
            <p:nvSpPr>
              <p:cNvPr id="500" name="Google Shape;500;p33"/>
              <p:cNvSpPr/>
              <p:nvPr/>
            </p:nvSpPr>
            <p:spPr>
              <a:xfrm>
                <a:off x="1587439" y="4705536"/>
                <a:ext cx="32" cy="579776"/>
              </a:xfrm>
              <a:custGeom>
                <a:avLst/>
                <a:gdLst/>
                <a:ahLst/>
                <a:cxnLst/>
                <a:rect l="l" t="t" r="r" b="b"/>
                <a:pathLst>
                  <a:path w="1" h="17904" fill="none" extrusionOk="0">
                    <a:moveTo>
                      <a:pt x="1" y="17903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dk2"/>
              </a:solidFill>
              <a:ln w="1900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1532324" y="4654339"/>
                <a:ext cx="110262" cy="11029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406" extrusionOk="0">
                    <a:moveTo>
                      <a:pt x="1703" y="1"/>
                    </a:moveTo>
                    <a:cubicBezTo>
                      <a:pt x="761" y="1"/>
                      <a:pt x="1" y="761"/>
                      <a:pt x="1" y="1703"/>
                    </a:cubicBezTo>
                    <a:cubicBezTo>
                      <a:pt x="1" y="2645"/>
                      <a:pt x="761" y="3405"/>
                      <a:pt x="1703" y="3405"/>
                    </a:cubicBezTo>
                    <a:cubicBezTo>
                      <a:pt x="2645" y="3405"/>
                      <a:pt x="3405" y="2645"/>
                      <a:pt x="3405" y="1703"/>
                    </a:cubicBezTo>
                    <a:cubicBezTo>
                      <a:pt x="3405" y="761"/>
                      <a:pt x="2645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B1DF1-8CA5-02E0-50CE-5308DBA5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8518"/>
            <a:ext cx="7704000" cy="572700"/>
          </a:xfrm>
        </p:spPr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à propos</a:t>
            </a:r>
            <a:endParaRPr lang="fr-FR" dirty="0">
              <a:latin typeface="Ramabhadra" panose="020B0604020202020204" charset="0"/>
              <a:cs typeface="Ramabhadra" panose="020B060402020202020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E0651E-6C41-3CA9-4A6E-34A0EEA7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4" y="831218"/>
            <a:ext cx="8011391" cy="38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3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905A8-2FA9-EA1E-4ABA-56BE6EE7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B517FD-DA4C-0E56-0D71-09CC4011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825850"/>
            <a:ext cx="7551163" cy="371350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8A0732-B868-FC7B-8E42-18A4CB10E6C2}"/>
              </a:ext>
            </a:extLst>
          </p:cNvPr>
          <p:cNvSpPr txBox="1"/>
          <p:nvPr/>
        </p:nvSpPr>
        <p:spPr>
          <a:xfrm>
            <a:off x="1012343" y="155864"/>
            <a:ext cx="7119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à propos</a:t>
            </a:r>
          </a:p>
        </p:txBody>
      </p:sp>
    </p:spTree>
    <p:extLst>
      <p:ext uri="{BB962C8B-B14F-4D97-AF65-F5344CB8AC3E}">
        <p14:creationId xmlns:p14="http://schemas.microsoft.com/office/powerpoint/2010/main" val="375512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AA220-2682-229F-DB3D-F51F1AE8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de contact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C960F2-BDED-E70E-9CBA-FC317272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9" y="1112199"/>
            <a:ext cx="8123686" cy="38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92BD0-89A6-DD4C-1689-FC57E2D8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Ramabhadra" panose="020B0604020202020204" charset="0"/>
                <a:cs typeface="Ramabhadra" panose="020B0604020202020204" charset="0"/>
              </a:rPr>
              <a:t>Page contact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F950E9-BBAE-5748-3DCF-912E579E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112200"/>
            <a:ext cx="7704001" cy="36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0F587-CCBD-8979-5A13-833E452B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0509"/>
            <a:ext cx="7704000" cy="572700"/>
          </a:xfrm>
        </p:spPr>
        <p:txBody>
          <a:bodyPr/>
          <a:lstStyle/>
          <a:p>
            <a:r>
              <a:rPr lang="fr-FR" dirty="0"/>
              <a:t>Page nos Vélos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771358-EC63-D09D-B6E0-F69A45CE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8" y="985693"/>
            <a:ext cx="8281555" cy="40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E1354-3EA7-CB9E-91F0-37C94ECF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Commander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F30724-005B-907D-8950-3A18B95A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73" y="1112200"/>
            <a:ext cx="7855527" cy="37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9E815-6A1A-DB9D-9E7C-DF4539F7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Page plus d’informations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88815A-F6EB-A7A9-D7B9-9D6273EA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1" y="1112200"/>
            <a:ext cx="7781089" cy="37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0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63E1D94-369C-940D-44AE-3BDC9D9D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5" y="1330749"/>
            <a:ext cx="4493481" cy="282977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D543211-499B-53E7-F3AD-74DA4F12FC90}"/>
              </a:ext>
            </a:extLst>
          </p:cNvPr>
          <p:cNvSpPr txBox="1"/>
          <p:nvPr/>
        </p:nvSpPr>
        <p:spPr>
          <a:xfrm>
            <a:off x="332509" y="446809"/>
            <a:ext cx="29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Commande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B921B7-AA31-42FE-B950-203B9BB8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36" y="1330749"/>
            <a:ext cx="4495940" cy="28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757D396-0A25-B318-7CFF-4D80EB8E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8" y="1128094"/>
            <a:ext cx="3929970" cy="257194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F09748-DF06-12BE-CE9F-1C0CDFEE8FF4}"/>
              </a:ext>
            </a:extLst>
          </p:cNvPr>
          <p:cNvSpPr txBox="1"/>
          <p:nvPr/>
        </p:nvSpPr>
        <p:spPr>
          <a:xfrm>
            <a:off x="4779818" y="394855"/>
            <a:ext cx="26704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Produits </a:t>
            </a:r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24B111-BF1B-D134-1F0B-357AD8337CB6}"/>
              </a:ext>
            </a:extLst>
          </p:cNvPr>
          <p:cNvSpPr txBox="1"/>
          <p:nvPr/>
        </p:nvSpPr>
        <p:spPr>
          <a:xfrm>
            <a:off x="415636" y="394855"/>
            <a:ext cx="3304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Contact</a:t>
            </a:r>
            <a:r>
              <a:rPr lang="fr-FR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7CA13D-A2A4-08E9-F3C0-70CDA6EF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24" y="1128094"/>
            <a:ext cx="4567976" cy="25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623AAE-BD79-7057-C94B-36032B79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1" y="1246933"/>
            <a:ext cx="4441749" cy="26496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1D59E6F-F194-71D2-49F2-3225539B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45" y="1143000"/>
            <a:ext cx="4240294" cy="28054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16A16A-A8F4-D44C-B3AA-CF1A9828ACB1}"/>
              </a:ext>
            </a:extLst>
          </p:cNvPr>
          <p:cNvSpPr txBox="1"/>
          <p:nvPr/>
        </p:nvSpPr>
        <p:spPr>
          <a:xfrm>
            <a:off x="498764" y="592282"/>
            <a:ext cx="3584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Base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42DF71-3963-0A55-B0D4-65F8BFA1ABB0}"/>
              </a:ext>
            </a:extLst>
          </p:cNvPr>
          <p:cNvSpPr txBox="1"/>
          <p:nvPr/>
        </p:nvSpPr>
        <p:spPr>
          <a:xfrm>
            <a:off x="4987636" y="592282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</a:rPr>
              <a:t>A propos </a:t>
            </a:r>
          </a:p>
        </p:txBody>
      </p:sp>
    </p:spTree>
    <p:extLst>
      <p:ext uri="{BB962C8B-B14F-4D97-AF65-F5344CB8AC3E}">
        <p14:creationId xmlns:p14="http://schemas.microsoft.com/office/powerpoint/2010/main" val="212030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mabhadra" panose="020B0604020202020204" charset="0"/>
                <a:cs typeface="Ramabhadra" panose="020B0604020202020204" charset="0"/>
              </a:rPr>
              <a:t>Présentation du groupe</a:t>
            </a:r>
            <a:endParaRPr b="1" dirty="0">
              <a:latin typeface="Ramabhadra" panose="020B0604020202020204" charset="0"/>
              <a:cs typeface="Ramabhadra" panose="020B0604020202020204" charset="0"/>
            </a:endParaRPr>
          </a:p>
        </p:txBody>
      </p:sp>
      <p:sp>
        <p:nvSpPr>
          <p:cNvPr id="516" name="Google Shape;516;p35"/>
          <p:cNvSpPr txBox="1">
            <a:spLocks noGrp="1"/>
          </p:cNvSpPr>
          <p:nvPr>
            <p:ph type="title" idx="2"/>
          </p:nvPr>
        </p:nvSpPr>
        <p:spPr>
          <a:xfrm>
            <a:off x="856712" y="179064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7" name="Google Shape;517;p35"/>
          <p:cNvSpPr txBox="1">
            <a:spLocks noGrp="1"/>
          </p:cNvSpPr>
          <p:nvPr>
            <p:ph type="title" idx="3"/>
          </p:nvPr>
        </p:nvSpPr>
        <p:spPr>
          <a:xfrm>
            <a:off x="4582712" y="181614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8" name="Google Shape;518;p35"/>
          <p:cNvSpPr txBox="1">
            <a:spLocks noGrp="1"/>
          </p:cNvSpPr>
          <p:nvPr>
            <p:ph type="title" idx="4"/>
          </p:nvPr>
        </p:nvSpPr>
        <p:spPr>
          <a:xfrm>
            <a:off x="856712" y="250195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20" name="Google Shape;520;p35"/>
          <p:cNvSpPr txBox="1">
            <a:spLocks noGrp="1"/>
          </p:cNvSpPr>
          <p:nvPr>
            <p:ph type="title" idx="6"/>
          </p:nvPr>
        </p:nvSpPr>
        <p:spPr>
          <a:xfrm>
            <a:off x="856712" y="3187758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2" name="Google Shape;522;p35"/>
          <p:cNvSpPr txBox="1">
            <a:spLocks noGrp="1"/>
          </p:cNvSpPr>
          <p:nvPr>
            <p:ph type="subTitle" idx="1"/>
          </p:nvPr>
        </p:nvSpPr>
        <p:spPr>
          <a:xfrm>
            <a:off x="1865612" y="179064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Chef de  groupe : Aedh Aljene</a:t>
            </a:r>
            <a:endParaRPr dirty="0"/>
          </a:p>
        </p:txBody>
      </p:sp>
      <p:sp>
        <p:nvSpPr>
          <p:cNvPr id="523" name="Google Shape;523;p35"/>
          <p:cNvSpPr txBox="1">
            <a:spLocks noGrp="1"/>
          </p:cNvSpPr>
          <p:nvPr>
            <p:ph type="subTitle" idx="8"/>
          </p:nvPr>
        </p:nvSpPr>
        <p:spPr>
          <a:xfrm>
            <a:off x="1896212" y="25019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Turnaco Jordan</a:t>
            </a:r>
          </a:p>
        </p:txBody>
      </p:sp>
      <p:sp>
        <p:nvSpPr>
          <p:cNvPr id="524" name="Google Shape;524;p35"/>
          <p:cNvSpPr txBox="1">
            <a:spLocks noGrp="1"/>
          </p:cNvSpPr>
          <p:nvPr>
            <p:ph type="subTitle" idx="9"/>
          </p:nvPr>
        </p:nvSpPr>
        <p:spPr>
          <a:xfrm>
            <a:off x="1896212" y="31877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Lachgar Ilyas</a:t>
            </a:r>
            <a:endParaRPr dirty="0"/>
          </a:p>
        </p:txBody>
      </p:sp>
      <p:sp>
        <p:nvSpPr>
          <p:cNvPr id="525" name="Google Shape;525;p35"/>
          <p:cNvSpPr txBox="1">
            <a:spLocks noGrp="1"/>
          </p:cNvSpPr>
          <p:nvPr>
            <p:ph type="subTitle" idx="13"/>
          </p:nvPr>
        </p:nvSpPr>
        <p:spPr>
          <a:xfrm>
            <a:off x="5844388" y="1816150"/>
            <a:ext cx="244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Dos Santos Ataide</a:t>
            </a:r>
            <a:endParaRPr dirty="0"/>
          </a:p>
        </p:txBody>
      </p:sp>
      <p:cxnSp>
        <p:nvCxnSpPr>
          <p:cNvPr id="528" name="Google Shape;528;p35"/>
          <p:cNvCxnSpPr>
            <a:stCxn id="516" idx="3"/>
            <a:endCxn id="522" idx="1"/>
          </p:cNvCxnSpPr>
          <p:nvPr/>
        </p:nvCxnSpPr>
        <p:spPr>
          <a:xfrm>
            <a:off x="1591412" y="2019240"/>
            <a:ext cx="27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9" name="Google Shape;529;p35"/>
          <p:cNvCxnSpPr>
            <a:stCxn id="518" idx="3"/>
            <a:endCxn id="523" idx="1"/>
          </p:cNvCxnSpPr>
          <p:nvPr/>
        </p:nvCxnSpPr>
        <p:spPr>
          <a:xfrm>
            <a:off x="1591412" y="2730558"/>
            <a:ext cx="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0" name="Google Shape;530;p35"/>
          <p:cNvCxnSpPr>
            <a:stCxn id="520" idx="3"/>
            <a:endCxn id="524" idx="1"/>
          </p:cNvCxnSpPr>
          <p:nvPr/>
        </p:nvCxnSpPr>
        <p:spPr>
          <a:xfrm>
            <a:off x="1591412" y="3416358"/>
            <a:ext cx="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1" name="Google Shape;531;p35"/>
          <p:cNvCxnSpPr>
            <a:stCxn id="517" idx="3"/>
            <a:endCxn id="525" idx="1"/>
          </p:cNvCxnSpPr>
          <p:nvPr/>
        </p:nvCxnSpPr>
        <p:spPr>
          <a:xfrm>
            <a:off x="5317412" y="2044741"/>
            <a:ext cx="52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84CA0B-32D1-2C63-3C5A-6EA12B85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0" y="1334523"/>
            <a:ext cx="4207880" cy="23392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554EB6-0F77-9CE4-8277-0879BAD1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69" y="1485900"/>
            <a:ext cx="4671607" cy="21879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DF62963-EFBB-C2A8-8438-CAF4A1E9F34A}"/>
              </a:ext>
            </a:extLst>
          </p:cNvPr>
          <p:cNvSpPr txBox="1"/>
          <p:nvPr/>
        </p:nvSpPr>
        <p:spPr>
          <a:xfrm>
            <a:off x="602673" y="665018"/>
            <a:ext cx="2441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Produits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EF86D32-CDE7-A775-1106-FE13584F83D8}"/>
              </a:ext>
            </a:extLst>
          </p:cNvPr>
          <p:cNvSpPr txBox="1"/>
          <p:nvPr/>
        </p:nvSpPr>
        <p:spPr>
          <a:xfrm>
            <a:off x="4655841" y="665018"/>
            <a:ext cx="422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</a:rPr>
              <a:t>Connection a la BDD</a:t>
            </a:r>
          </a:p>
        </p:txBody>
      </p:sp>
    </p:spTree>
    <p:extLst>
      <p:ext uri="{BB962C8B-B14F-4D97-AF65-F5344CB8AC3E}">
        <p14:creationId xmlns:p14="http://schemas.microsoft.com/office/powerpoint/2010/main" val="25895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51C9306-FB2D-9ADD-21AC-21DB31B10532}"/>
              </a:ext>
            </a:extLst>
          </p:cNvPr>
          <p:cNvSpPr txBox="1"/>
          <p:nvPr/>
        </p:nvSpPr>
        <p:spPr>
          <a:xfrm>
            <a:off x="516463" y="420512"/>
            <a:ext cx="4474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Traitement de commande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BBAE8B-C804-2861-8C41-255B01FC6E07}"/>
              </a:ext>
            </a:extLst>
          </p:cNvPr>
          <p:cNvSpPr txBox="1"/>
          <p:nvPr/>
        </p:nvSpPr>
        <p:spPr>
          <a:xfrm>
            <a:off x="4838770" y="416507"/>
            <a:ext cx="3704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</a:rPr>
              <a:t>Traitement de Contact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54D7FA9-06C4-7ACC-DF60-7A0AF8C9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30" y="1440180"/>
            <a:ext cx="4100006" cy="31962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3841F42-23E6-415F-224B-7E952F9E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179"/>
            <a:ext cx="4838770" cy="31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1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FCC5316-0891-BE38-9ABE-E8CE8A1D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381"/>
            <a:ext cx="4521367" cy="29198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265ECB-73DA-C8D3-C64F-BCA9E1B4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35" y="1392381"/>
            <a:ext cx="4408428" cy="27016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1FF9F9D-3B01-FD00-87EA-1B595313A85B}"/>
              </a:ext>
            </a:extLst>
          </p:cNvPr>
          <p:cNvSpPr txBox="1"/>
          <p:nvPr/>
        </p:nvSpPr>
        <p:spPr>
          <a:xfrm>
            <a:off x="685800" y="696191"/>
            <a:ext cx="3117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Header</a:t>
            </a:r>
            <a:r>
              <a:rPr lang="fr-FR" dirty="0"/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E39244-D34D-67C5-35E3-833462BDA31E}"/>
              </a:ext>
            </a:extLst>
          </p:cNvPr>
          <p:cNvSpPr txBox="1"/>
          <p:nvPr/>
        </p:nvSpPr>
        <p:spPr>
          <a:xfrm>
            <a:off x="4852555" y="696191"/>
            <a:ext cx="29302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 err="1">
                <a:solidFill>
                  <a:schemeClr val="tx1"/>
                </a:solidFill>
              </a:rPr>
              <a:t>Footer</a:t>
            </a:r>
            <a:endParaRPr lang="fr-FR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2C941C-F9A7-7160-7D59-FBBF2785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2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F910C-5C97-3083-7A93-6BBF8DDE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Sujet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2B07B9-3E4D-7FD7-173A-CC54FB68EBD4}"/>
              </a:ext>
            </a:extLst>
          </p:cNvPr>
          <p:cNvSpPr txBox="1"/>
          <p:nvPr/>
        </p:nvSpPr>
        <p:spPr>
          <a:xfrm>
            <a:off x="1350818" y="1485900"/>
            <a:ext cx="6151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Nous avons été contactés par l'entreprise </a:t>
            </a:r>
            <a:r>
              <a:rPr lang="fr-FR" sz="2000" dirty="0" err="1">
                <a:solidFill>
                  <a:schemeClr val="tx1"/>
                </a:solidFill>
              </a:rPr>
              <a:t>Smartbike</a:t>
            </a:r>
            <a:r>
              <a:rPr lang="fr-FR" sz="2000" dirty="0">
                <a:solidFill>
                  <a:schemeClr val="tx1"/>
                </a:solidFill>
              </a:rPr>
              <a:t>, qui souhaite mettre en place un site web pour présenter sa nouvelle ligne de vélos électriques.</a:t>
            </a:r>
            <a:r>
              <a:rPr lang="fr-F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fr-FR" sz="2000" b="0" i="0" dirty="0">
                <a:solidFill>
                  <a:schemeClr val="tx1"/>
                </a:solidFill>
                <a:effectLst/>
                <a:latin typeface="+mj-lt"/>
              </a:rPr>
              <a:t>Notre mission consistait à concevoir un site ergonomique et esthétiquement attrayant, développé en utilisant HTML, CSS, PHP, et MySQL.</a:t>
            </a:r>
            <a:endParaRPr lang="fr-FR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63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C16ED6-1998-8C17-FECE-5BE51DCA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800" b="0" i="0" u="none" strike="noStrike" cap="none">
                <a:latin typeface="Ramabhadra"/>
                <a:ea typeface="Ramabhadra"/>
                <a:cs typeface="Ramabhadra"/>
                <a:sym typeface="Ramabhadra"/>
              </a:rPr>
              <a:t>Plan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F4A505-1EEE-6E24-2ED6-0BE37DF3E017}"/>
              </a:ext>
            </a:extLst>
          </p:cNvPr>
          <p:cNvSpPr txBox="1"/>
          <p:nvPr/>
        </p:nvSpPr>
        <p:spPr>
          <a:xfrm>
            <a:off x="720000" y="1254500"/>
            <a:ext cx="77040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Présentation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des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outils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utilisés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Présentation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du wireframe du site</a:t>
            </a: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</a:t>
            </a:r>
            <a:r>
              <a:rPr lang="en-US" sz="1200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ésentation</a:t>
            </a:r>
            <a:r>
              <a:rPr lang="en-US" sz="1200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de la BDD</a:t>
            </a:r>
            <a:endParaRPr lang="en-US" sz="1200" b="0" i="0" u="none" strike="noStrike" cap="none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Présentation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du site </a:t>
            </a: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Présentation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du code </a:t>
            </a: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Conclusion </a:t>
            </a:r>
          </a:p>
          <a:p>
            <a:pPr marL="152400" fontAlgn="base">
              <a:spcAft>
                <a:spcPts val="600"/>
              </a:spcAft>
              <a:buClr>
                <a:schemeClr val="dk1"/>
              </a:buClr>
              <a:buSzPts val="1200"/>
            </a:pPr>
            <a:endParaRPr lang="en-US" sz="1200" b="0" i="0" u="none" strike="noStrike" cap="none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  <a:p>
            <a:pPr marL="457200" indent="-304800" fontAlgn="base">
              <a:spcAft>
                <a:spcPts val="60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endParaRPr lang="en-US" sz="1200" b="0" i="0" u="none" strike="noStrike" cap="none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  <p:extLst>
      <p:ext uri="{BB962C8B-B14F-4D97-AF65-F5344CB8AC3E}">
        <p14:creationId xmlns:p14="http://schemas.microsoft.com/office/powerpoint/2010/main" val="269189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4"/>
          <p:cNvSpPr txBox="1">
            <a:spLocks noGrp="1"/>
          </p:cNvSpPr>
          <p:nvPr>
            <p:ph type="title"/>
          </p:nvPr>
        </p:nvSpPr>
        <p:spPr>
          <a:xfrm>
            <a:off x="720000" y="5209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Outils utilsés</a:t>
            </a:r>
            <a:endParaRPr dirty="0"/>
          </a:p>
        </p:txBody>
      </p:sp>
      <p:sp>
        <p:nvSpPr>
          <p:cNvPr id="945" name="Google Shape;945;p54"/>
          <p:cNvSpPr txBox="1">
            <a:spLocks noGrp="1"/>
          </p:cNvSpPr>
          <p:nvPr>
            <p:ph type="body" idx="1"/>
          </p:nvPr>
        </p:nvSpPr>
        <p:spPr>
          <a:xfrm>
            <a:off x="605700" y="1932708"/>
            <a:ext cx="2781736" cy="2972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indent="-342900"/>
            <a:endParaRPr lang="fr-FR" sz="20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sz="20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sz="20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5EE1F52-74CF-81E9-D381-29791B88992C}"/>
              </a:ext>
            </a:extLst>
          </p:cNvPr>
          <p:cNvSpPr txBox="1"/>
          <p:nvPr/>
        </p:nvSpPr>
        <p:spPr>
          <a:xfrm>
            <a:off x="605700" y="1368565"/>
            <a:ext cx="2587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Manipulation de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2B8D8C-72FC-2D70-C6C4-C1DBFC13FAE0}"/>
              </a:ext>
            </a:extLst>
          </p:cNvPr>
          <p:cNvSpPr txBox="1"/>
          <p:nvPr/>
        </p:nvSpPr>
        <p:spPr>
          <a:xfrm>
            <a:off x="6451240" y="1428690"/>
            <a:ext cx="2202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Communication</a:t>
            </a:r>
          </a:p>
        </p:txBody>
      </p:sp>
      <p:pic>
        <p:nvPicPr>
          <p:cNvPr id="1026" name="Picture 2" descr="upload.wikimedia.org/wikipedia/commons/9/9a/Visual...">
            <a:extLst>
              <a:ext uri="{FF2B5EF4-FFF2-40B4-BE49-F238E27FC236}">
                <a16:creationId xmlns:a16="http://schemas.microsoft.com/office/drawing/2014/main" id="{7B4A6B9F-EF03-C9BB-E3C6-066A0035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0" y="2134869"/>
            <a:ext cx="697361" cy="6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35C28D9-C817-19CE-3770-286BCD2730DE}"/>
              </a:ext>
            </a:extLst>
          </p:cNvPr>
          <p:cNvSpPr txBox="1"/>
          <p:nvPr/>
        </p:nvSpPr>
        <p:spPr>
          <a:xfrm>
            <a:off x="1393506" y="2332817"/>
            <a:ext cx="265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Visual Studio Code</a:t>
            </a:r>
          </a:p>
        </p:txBody>
      </p:sp>
      <p:pic>
        <p:nvPicPr>
          <p:cNvPr id="1028" name="Picture 4" descr="WampServer — Wikipédia">
            <a:extLst>
              <a:ext uri="{FF2B5EF4-FFF2-40B4-BE49-F238E27FC236}">
                <a16:creationId xmlns:a16="http://schemas.microsoft.com/office/drawing/2014/main" id="{57CE96A1-B744-CD7A-2029-63851F06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" y="3166777"/>
            <a:ext cx="705210" cy="7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A1F4217-807B-3A2C-BE40-BAB645EE2670}"/>
              </a:ext>
            </a:extLst>
          </p:cNvPr>
          <p:cNvSpPr txBox="1"/>
          <p:nvPr/>
        </p:nvSpPr>
        <p:spPr>
          <a:xfrm>
            <a:off x="1469124" y="3363890"/>
            <a:ext cx="265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WampServer</a:t>
            </a:r>
          </a:p>
        </p:txBody>
      </p:sp>
      <p:pic>
        <p:nvPicPr>
          <p:cNvPr id="1030" name="Picture 6" descr="upload.wikimedia.org/wikipedia/fr/thumb/c/c1/Logo_...">
            <a:extLst>
              <a:ext uri="{FF2B5EF4-FFF2-40B4-BE49-F238E27FC236}">
                <a16:creationId xmlns:a16="http://schemas.microsoft.com/office/drawing/2014/main" id="{A23E4FB4-91CA-9748-2242-4117D9B8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76" y="1957319"/>
            <a:ext cx="1905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рограмма для общения в играх Discord">
            <a:extLst>
              <a:ext uri="{FF2B5EF4-FFF2-40B4-BE49-F238E27FC236}">
                <a16:creationId xmlns:a16="http://schemas.microsoft.com/office/drawing/2014/main" id="{844E066C-09CA-B65B-CB3A-91FABCA4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44" y="2832230"/>
            <a:ext cx="740469" cy="7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F2100C-C2FE-F08D-8E8B-5C7A914EFDE2}"/>
              </a:ext>
            </a:extLst>
          </p:cNvPr>
          <p:cNvSpPr txBox="1"/>
          <p:nvPr/>
        </p:nvSpPr>
        <p:spPr>
          <a:xfrm>
            <a:off x="6954159" y="3006924"/>
            <a:ext cx="2659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Discord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577451-F82D-581D-8000-0FC5340F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944" y="2076451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53B351-DBA8-8F27-14D0-6CFFA11833E9}"/>
              </a:ext>
            </a:extLst>
          </p:cNvPr>
          <p:cNvSpPr txBox="1"/>
          <p:nvPr/>
        </p:nvSpPr>
        <p:spPr>
          <a:xfrm>
            <a:off x="3719282" y="1352495"/>
            <a:ext cx="265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WireFraming</a:t>
            </a:r>
            <a:endParaRPr lang="fr-FR" sz="2000" dirty="0">
              <a:solidFill>
                <a:schemeClr val="tx1"/>
              </a:solidFill>
              <a:latin typeface="Ramabhadra" panose="020B0604020202020204" charset="0"/>
              <a:cs typeface="Ramabhadr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/>
          <p:nvPr/>
        </p:nvSpPr>
        <p:spPr>
          <a:xfrm rot="5400000">
            <a:off x="8924255" y="6153467"/>
            <a:ext cx="31" cy="1539800"/>
          </a:xfrm>
          <a:custGeom>
            <a:avLst/>
            <a:gdLst/>
            <a:ahLst/>
            <a:cxnLst/>
            <a:rect l="l" t="t" r="r" b="b"/>
            <a:pathLst>
              <a:path w="1" h="49090" fill="none" extrusionOk="0">
                <a:moveTo>
                  <a:pt x="1" y="1"/>
                </a:moveTo>
                <a:lnTo>
                  <a:pt x="1" y="49090"/>
                </a:lnTo>
              </a:path>
            </a:pathLst>
          </a:custGeom>
          <a:solidFill>
            <a:schemeClr val="dk2"/>
          </a:solidFill>
          <a:ln w="190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"/>
          <p:cNvSpPr/>
          <p:nvPr/>
        </p:nvSpPr>
        <p:spPr>
          <a:xfrm rot="5400000">
            <a:off x="9241265" y="6645907"/>
            <a:ext cx="31" cy="905781"/>
          </a:xfrm>
          <a:custGeom>
            <a:avLst/>
            <a:gdLst/>
            <a:ahLst/>
            <a:cxnLst/>
            <a:rect l="l" t="t" r="r" b="b"/>
            <a:pathLst>
              <a:path w="1" h="28877" fill="none" extrusionOk="0">
                <a:moveTo>
                  <a:pt x="1" y="1"/>
                </a:moveTo>
                <a:lnTo>
                  <a:pt x="1" y="28877"/>
                </a:lnTo>
              </a:path>
            </a:pathLst>
          </a:custGeom>
          <a:solidFill>
            <a:schemeClr val="dk2"/>
          </a:solidFill>
          <a:ln w="190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6"/>
          <p:cNvSpPr/>
          <p:nvPr/>
        </p:nvSpPr>
        <p:spPr>
          <a:xfrm rot="5400000">
            <a:off x="8102902" y="6869025"/>
            <a:ext cx="107777" cy="107777"/>
          </a:xfrm>
          <a:custGeom>
            <a:avLst/>
            <a:gdLst/>
            <a:ahLst/>
            <a:cxnLst/>
            <a:rect l="l" t="t" r="r" b="b"/>
            <a:pathLst>
              <a:path w="3436" h="3436" extrusionOk="0">
                <a:moveTo>
                  <a:pt x="1733" y="0"/>
                </a:moveTo>
                <a:cubicBezTo>
                  <a:pt x="760" y="0"/>
                  <a:pt x="0" y="791"/>
                  <a:pt x="0" y="1733"/>
                </a:cubicBezTo>
                <a:cubicBezTo>
                  <a:pt x="0" y="2675"/>
                  <a:pt x="760" y="3435"/>
                  <a:pt x="1733" y="3435"/>
                </a:cubicBezTo>
                <a:cubicBezTo>
                  <a:pt x="2675" y="3435"/>
                  <a:pt x="3435" y="2675"/>
                  <a:pt x="3435" y="1733"/>
                </a:cubicBezTo>
                <a:cubicBezTo>
                  <a:pt x="3435" y="791"/>
                  <a:pt x="2675" y="0"/>
                  <a:pt x="1733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6"/>
          <p:cNvSpPr/>
          <p:nvPr/>
        </p:nvSpPr>
        <p:spPr>
          <a:xfrm rot="5400000">
            <a:off x="8736435" y="7045868"/>
            <a:ext cx="107777" cy="106836"/>
          </a:xfrm>
          <a:custGeom>
            <a:avLst/>
            <a:gdLst/>
            <a:ahLst/>
            <a:cxnLst/>
            <a:rect l="l" t="t" r="r" b="b"/>
            <a:pathLst>
              <a:path w="3436" h="3406" extrusionOk="0">
                <a:moveTo>
                  <a:pt x="1733" y="1"/>
                </a:moveTo>
                <a:cubicBezTo>
                  <a:pt x="760" y="1"/>
                  <a:pt x="1" y="761"/>
                  <a:pt x="1" y="1703"/>
                </a:cubicBezTo>
                <a:cubicBezTo>
                  <a:pt x="1" y="2645"/>
                  <a:pt x="760" y="3405"/>
                  <a:pt x="1733" y="3405"/>
                </a:cubicBezTo>
                <a:cubicBezTo>
                  <a:pt x="2675" y="3405"/>
                  <a:pt x="3435" y="2645"/>
                  <a:pt x="3435" y="1703"/>
                </a:cubicBezTo>
                <a:cubicBezTo>
                  <a:pt x="3435" y="761"/>
                  <a:pt x="2675" y="1"/>
                  <a:pt x="1733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5" name="Google Shape;545;p36"/>
          <p:cNvCxnSpPr>
            <a:cxnSpLocks/>
          </p:cNvCxnSpPr>
          <p:nvPr/>
        </p:nvCxnSpPr>
        <p:spPr>
          <a:xfrm rot="10800000">
            <a:off x="2348400" y="-68600"/>
            <a:ext cx="0" cy="60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6"/>
          <p:cNvCxnSpPr>
            <a:cxnSpLocks/>
          </p:cNvCxnSpPr>
          <p:nvPr/>
        </p:nvCxnSpPr>
        <p:spPr>
          <a:xfrm rot="10800000">
            <a:off x="2348400" y="4603997"/>
            <a:ext cx="0" cy="60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B1EFE4F-D364-F213-26B0-07450EA1BF96}"/>
              </a:ext>
            </a:extLst>
          </p:cNvPr>
          <p:cNvSpPr txBox="1"/>
          <p:nvPr/>
        </p:nvSpPr>
        <p:spPr>
          <a:xfrm>
            <a:off x="259773" y="51955"/>
            <a:ext cx="3034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nos vélos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702E18-284A-E2DE-FF48-376A2314DB20}"/>
              </a:ext>
            </a:extLst>
          </p:cNvPr>
          <p:cNvSpPr txBox="1"/>
          <p:nvPr/>
        </p:nvSpPr>
        <p:spPr>
          <a:xfrm>
            <a:off x="6068335" y="51955"/>
            <a:ext cx="2909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d’accueil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559910-6D1E-3987-7956-B21FEC0A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0" y="539500"/>
            <a:ext cx="4218798" cy="41822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05369D-A8D7-A09C-F271-227E4F05F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96" y="524801"/>
            <a:ext cx="4224894" cy="4176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38"/>
          <p:cNvCxnSpPr>
            <a:cxnSpLocks/>
          </p:cNvCxnSpPr>
          <p:nvPr/>
        </p:nvCxnSpPr>
        <p:spPr>
          <a:xfrm rot="10800000">
            <a:off x="-86274" y="3135588"/>
            <a:ext cx="79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38"/>
          <p:cNvCxnSpPr>
            <a:cxnSpLocks/>
          </p:cNvCxnSpPr>
          <p:nvPr/>
        </p:nvCxnSpPr>
        <p:spPr>
          <a:xfrm rot="10800000">
            <a:off x="8430725" y="3135588"/>
            <a:ext cx="73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38"/>
          <p:cNvCxnSpPr>
            <a:cxnSpLocks/>
          </p:cNvCxnSpPr>
          <p:nvPr/>
        </p:nvCxnSpPr>
        <p:spPr>
          <a:xfrm rot="10800000">
            <a:off x="4571976" y="4603989"/>
            <a:ext cx="0" cy="54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7F47E8F-FDEF-D20A-D14B-DEDEB317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029" y="763733"/>
            <a:ext cx="5049981" cy="33325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038A2D6-C76F-D41C-5B60-5A2222BE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0" y="763733"/>
            <a:ext cx="3563892" cy="395154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2A023D-3F3A-9F63-AC50-0519753D2725}"/>
              </a:ext>
            </a:extLst>
          </p:cNvPr>
          <p:cNvSpPr txBox="1"/>
          <p:nvPr/>
        </p:nvSpPr>
        <p:spPr>
          <a:xfrm>
            <a:off x="509155" y="114299"/>
            <a:ext cx="2951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contact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F16911-49F3-A9E9-027C-93298CEAE83C}"/>
              </a:ext>
            </a:extLst>
          </p:cNvPr>
          <p:cNvSpPr txBox="1"/>
          <p:nvPr/>
        </p:nvSpPr>
        <p:spPr>
          <a:xfrm>
            <a:off x="5405120" y="114299"/>
            <a:ext cx="3025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tx1"/>
                </a:solidFill>
                <a:latin typeface="Ramabhadra" panose="020B0604020202020204" charset="0"/>
                <a:cs typeface="Ramabhadra" panose="020B0604020202020204" charset="0"/>
              </a:rPr>
              <a:t>Page  à propos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A1584-8C28-63B0-21A5-77ABE8E8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287" y="560931"/>
            <a:ext cx="3246600" cy="822900"/>
          </a:xfrm>
        </p:spPr>
        <p:txBody>
          <a:bodyPr/>
          <a:lstStyle/>
          <a:p>
            <a:r>
              <a:rPr lang="fr-FR" dirty="0"/>
              <a:t>MCD/MLD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5F7391-EA1F-7DF8-4C35-DF19C36F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84" y="2124724"/>
            <a:ext cx="4064794" cy="14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6DBD125-90BF-FEAE-214F-6AA31B7A1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2" y="2124724"/>
            <a:ext cx="3764756" cy="146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4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D3BB7-1266-5050-56B5-28506FBB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64" y="197428"/>
            <a:ext cx="7704000" cy="748519"/>
          </a:xfrm>
        </p:spPr>
        <p:txBody>
          <a:bodyPr/>
          <a:lstStyle/>
          <a:p>
            <a:r>
              <a:rPr lang="fr-FR" b="1" dirty="0">
                <a:latin typeface="Ramabhadra" panose="020B0604020202020204" charset="0"/>
                <a:cs typeface="Ramabhadra" panose="020B0604020202020204" charset="0"/>
              </a:rPr>
              <a:t>Page d’accueil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64FABC-ED3F-4DF6-09A0-E04C195B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0" y="779318"/>
            <a:ext cx="8268880" cy="39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ctronics Expert Portfolio by Slidesgo">
  <a:themeElements>
    <a:clrScheme name="Simple Light">
      <a:dk1>
        <a:srgbClr val="FFFFFF"/>
      </a:dk1>
      <a:lt1>
        <a:srgbClr val="000000"/>
      </a:lt1>
      <a:dk2>
        <a:srgbClr val="EFEFEF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164</Words>
  <Application>Microsoft Office PowerPoint</Application>
  <PresentationFormat>Affichage à l'écran (16:9)</PresentationFormat>
  <Paragraphs>54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Montserrat ExtraLight</vt:lpstr>
      <vt:lpstr>Söhne</vt:lpstr>
      <vt:lpstr>Arial</vt:lpstr>
      <vt:lpstr>Anaheim</vt:lpstr>
      <vt:lpstr>Posterama</vt:lpstr>
      <vt:lpstr>Ramabhadra</vt:lpstr>
      <vt:lpstr>Asap</vt:lpstr>
      <vt:lpstr>Nunito Light</vt:lpstr>
      <vt:lpstr>Open Sans</vt:lpstr>
      <vt:lpstr>Electronics Expert Portfolio by Slidesgo</vt:lpstr>
      <vt:lpstr>Projet SmartBike </vt:lpstr>
      <vt:lpstr>Présentation du groupe</vt:lpstr>
      <vt:lpstr>Sujet </vt:lpstr>
      <vt:lpstr>Plan</vt:lpstr>
      <vt:lpstr>Outils utilsés</vt:lpstr>
      <vt:lpstr>Présentation PowerPoint</vt:lpstr>
      <vt:lpstr>Présentation PowerPoint</vt:lpstr>
      <vt:lpstr>MCD/MLD</vt:lpstr>
      <vt:lpstr>Page d’accueil</vt:lpstr>
      <vt:lpstr>Page à propos</vt:lpstr>
      <vt:lpstr> </vt:lpstr>
      <vt:lpstr>Page de contact</vt:lpstr>
      <vt:lpstr>Page contact </vt:lpstr>
      <vt:lpstr>Page nos Vélos </vt:lpstr>
      <vt:lpstr>Page Commander </vt:lpstr>
      <vt:lpstr>Page plus d’informations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twich</dc:title>
  <cp:lastModifiedBy>TURNACO Jordan</cp:lastModifiedBy>
  <cp:revision>16</cp:revision>
  <dcterms:modified xsi:type="dcterms:W3CDTF">2023-12-20T10:22:28Z</dcterms:modified>
</cp:coreProperties>
</file>